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3650" r:id="rId2"/>
    <p:sldMasterId id="2147483705" r:id="rId3"/>
  </p:sldMasterIdLst>
  <p:notesMasterIdLst>
    <p:notesMasterId r:id="rId24"/>
  </p:notesMasterIdLst>
  <p:handoutMasterIdLst>
    <p:handoutMasterId r:id="rId25"/>
  </p:handoutMasterIdLst>
  <p:sldIdLst>
    <p:sldId id="1000" r:id="rId4"/>
    <p:sldId id="977" r:id="rId5"/>
    <p:sldId id="1071" r:id="rId6"/>
    <p:sldId id="1094" r:id="rId7"/>
    <p:sldId id="1090" r:id="rId8"/>
    <p:sldId id="1005" r:id="rId9"/>
    <p:sldId id="1091" r:id="rId10"/>
    <p:sldId id="1087" r:id="rId11"/>
    <p:sldId id="1075" r:id="rId12"/>
    <p:sldId id="1078" r:id="rId13"/>
    <p:sldId id="1093" r:id="rId14"/>
    <p:sldId id="1084" r:id="rId15"/>
    <p:sldId id="1082" r:id="rId16"/>
    <p:sldId id="1085" r:id="rId17"/>
    <p:sldId id="1083" r:id="rId18"/>
    <p:sldId id="1096" r:id="rId19"/>
    <p:sldId id="1012" r:id="rId20"/>
    <p:sldId id="1092" r:id="rId21"/>
    <p:sldId id="1086" r:id="rId22"/>
    <p:sldId id="1059" r:id="rId23"/>
  </p:sldIdLst>
  <p:sldSz cx="12192000" cy="6858000"/>
  <p:notesSz cx="9874250" cy="6858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sz="1400" kern="1200">
        <a:solidFill>
          <a:srgbClr val="4F5150"/>
        </a:solidFill>
        <a:latin typeface="Arial" pitchFamily="34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1" userDrawn="1">
          <p15:clr>
            <a:srgbClr val="A4A3A4"/>
          </p15:clr>
        </p15:guide>
        <p15:guide id="2" pos="311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dmashreereddy22@gmail.com" initials="p" lastIdx="1" clrIdx="0">
    <p:extLst>
      <p:ext uri="{19B8F6BF-5375-455C-9EA6-DF929625EA0E}">
        <p15:presenceInfo xmlns:p15="http://schemas.microsoft.com/office/powerpoint/2012/main" userId="890bee11ac2559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9900"/>
    <a:srgbClr val="996600"/>
    <a:srgbClr val="996633"/>
    <a:srgbClr val="66FF66"/>
    <a:srgbClr val="DEE4CE"/>
    <a:srgbClr val="FF6600"/>
    <a:srgbClr val="7CBF33"/>
    <a:srgbClr val="A3DE42"/>
    <a:srgbClr val="99FF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34" autoAdjust="0"/>
  </p:normalViewPr>
  <p:slideViewPr>
    <p:cSldViewPr snapToGrid="0">
      <p:cViewPr>
        <p:scale>
          <a:sx n="66" d="100"/>
          <a:sy n="66" d="100"/>
        </p:scale>
        <p:origin x="108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1824" y="222"/>
      </p:cViewPr>
      <p:guideLst>
        <p:guide orient="horz" pos="216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dmashreereddy22@gmail.com" userId="890bee11ac2559f8" providerId="LiveId" clId="{8A8E89BF-0426-49A8-85BC-953980848DD6}"/>
    <pc:docChg chg="undo custSel addSld delSld modSld">
      <pc:chgData name="padmashreereddy22@gmail.com" userId="890bee11ac2559f8" providerId="LiveId" clId="{8A8E89BF-0426-49A8-85BC-953980848DD6}" dt="2023-11-16T23:52:45.048" v="238"/>
      <pc:docMkLst>
        <pc:docMk/>
      </pc:docMkLst>
      <pc:sldChg chg="addSp delSp mod">
        <pc:chgData name="padmashreereddy22@gmail.com" userId="890bee11ac2559f8" providerId="LiveId" clId="{8A8E89BF-0426-49A8-85BC-953980848DD6}" dt="2023-11-16T23:02:09.588" v="175"/>
        <pc:sldMkLst>
          <pc:docMk/>
          <pc:sldMk cId="2527547991" sldId="1005"/>
        </pc:sldMkLst>
        <pc:inkChg chg="add del">
          <ac:chgData name="padmashreereddy22@gmail.com" userId="890bee11ac2559f8" providerId="LiveId" clId="{8A8E89BF-0426-49A8-85BC-953980848DD6}" dt="2023-11-16T23:02:08.098" v="174"/>
          <ac:inkMkLst>
            <pc:docMk/>
            <pc:sldMk cId="2527547991" sldId="1005"/>
            <ac:inkMk id="4" creationId="{19526C9D-64C9-4C36-9213-7792AA88F077}"/>
          </ac:inkMkLst>
        </pc:inkChg>
        <pc:inkChg chg="add del">
          <ac:chgData name="padmashreereddy22@gmail.com" userId="890bee11ac2559f8" providerId="LiveId" clId="{8A8E89BF-0426-49A8-85BC-953980848DD6}" dt="2023-11-16T23:02:09.588" v="175"/>
          <ac:inkMkLst>
            <pc:docMk/>
            <pc:sldMk cId="2527547991" sldId="1005"/>
            <ac:inkMk id="6" creationId="{308CB470-150B-4D39-8B64-00850CD276FC}"/>
          </ac:inkMkLst>
        </pc:inkChg>
      </pc:sldChg>
      <pc:sldChg chg="addSp modSp modAnim">
        <pc:chgData name="padmashreereddy22@gmail.com" userId="890bee11ac2559f8" providerId="LiveId" clId="{8A8E89BF-0426-49A8-85BC-953980848DD6}" dt="2023-10-19T10:26:28.109" v="7" actId="164"/>
        <pc:sldMkLst>
          <pc:docMk/>
          <pc:sldMk cId="244123508" sldId="1082"/>
        </pc:sldMkLst>
        <pc:spChg chg="mod">
          <ac:chgData name="padmashreereddy22@gmail.com" userId="890bee11ac2559f8" providerId="LiveId" clId="{8A8E89BF-0426-49A8-85BC-953980848DD6}" dt="2023-10-19T10:25:54.843" v="6" actId="1076"/>
          <ac:spMkLst>
            <pc:docMk/>
            <pc:sldMk cId="244123508" sldId="1082"/>
            <ac:spMk id="2" creationId="{49389A77-B441-4412-84C0-C85B9BB5DBEE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3" creationId="{D6A3354E-914D-4160-89C8-5570BD23D5DC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13" creationId="{7D72499E-2281-4AAC-A357-199418F27A55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28" creationId="{98A5336A-0F4A-4776-ACA8-95471843EF69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29" creationId="{1D4346AC-7092-42CE-BDD0-BB3A9D1AF6A0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33" creationId="{0FB6C370-6DED-4633-944A-E407B9E69EC3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34" creationId="{6BB5368D-FFE5-46A6-A3A0-3FE9047D81B6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35" creationId="{1E929A4B-46F6-4255-8F63-30F57AFA555D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36" creationId="{0D623448-0285-4685-B11E-F306EF6E6E72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41" creationId="{F3C03E77-3E16-4C92-A637-B44F6E586990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42" creationId="{75757ED2-A34B-4266-9DB9-9015FA8CF8C7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44" creationId="{F5AC116D-1B98-4701-8A3A-E134AB603952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46" creationId="{918B9D86-FADA-4A96-84C1-09F1A60CF735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48" creationId="{956E4029-50A6-4DCE-9BE3-5E2FD6C1BB1F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49" creationId="{11307441-EB98-4C79-A2D2-95B5FBB75541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50" creationId="{FD0BAE97-CD62-4949-87AF-E82BF094A7E6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51" creationId="{83784B04-362C-4A1C-AE40-780DA9501A03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52" creationId="{11191A2D-D49B-4279-9F7E-9EB517D3DABB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53" creationId="{3ECB2E14-5262-49A9-BE18-0483A4BBE2EF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54" creationId="{6D71F78D-E5FB-40DB-A0D9-8959B2511CBB}"/>
          </ac:spMkLst>
        </pc:spChg>
        <pc:spChg chg="mod">
          <ac:chgData name="padmashreereddy22@gmail.com" userId="890bee11ac2559f8" providerId="LiveId" clId="{8A8E89BF-0426-49A8-85BC-953980848DD6}" dt="2023-10-19T10:26:28.109" v="7" actId="164"/>
          <ac:spMkLst>
            <pc:docMk/>
            <pc:sldMk cId="244123508" sldId="1082"/>
            <ac:spMk id="57" creationId="{00F45062-7FC0-4BD5-B318-5253E1E6EE41}"/>
          </ac:spMkLst>
        </pc:spChg>
        <pc:grpChg chg="add mod">
          <ac:chgData name="padmashreereddy22@gmail.com" userId="890bee11ac2559f8" providerId="LiveId" clId="{8A8E89BF-0426-49A8-85BC-953980848DD6}" dt="2023-10-19T10:26:28.109" v="7" actId="164"/>
          <ac:grpSpMkLst>
            <pc:docMk/>
            <pc:sldMk cId="244123508" sldId="1082"/>
            <ac:grpSpMk id="5" creationId="{F5EA831E-0D1E-4EE7-A5A7-234A40377B91}"/>
          </ac:grpSpMkLst>
        </pc:grpChg>
        <pc:picChg chg="mod">
          <ac:chgData name="padmashreereddy22@gmail.com" userId="890bee11ac2559f8" providerId="LiveId" clId="{8A8E89BF-0426-49A8-85BC-953980848DD6}" dt="2023-10-19T10:26:28.109" v="7" actId="164"/>
          <ac:picMkLst>
            <pc:docMk/>
            <pc:sldMk cId="244123508" sldId="1082"/>
            <ac:picMk id="30" creationId="{8D45B7B2-8908-4A31-9706-1CADBE3513E4}"/>
          </ac:picMkLst>
        </pc:picChg>
        <pc:picChg chg="mod">
          <ac:chgData name="padmashreereddy22@gmail.com" userId="890bee11ac2559f8" providerId="LiveId" clId="{8A8E89BF-0426-49A8-85BC-953980848DD6}" dt="2023-10-19T10:26:28.109" v="7" actId="164"/>
          <ac:picMkLst>
            <pc:docMk/>
            <pc:sldMk cId="244123508" sldId="1082"/>
            <ac:picMk id="31" creationId="{3C9D539F-B8D3-40F9-9E32-E19BB8B43697}"/>
          </ac:picMkLst>
        </pc:picChg>
        <pc:cxnChg chg="mod">
          <ac:chgData name="padmashreereddy22@gmail.com" userId="890bee11ac2559f8" providerId="LiveId" clId="{8A8E89BF-0426-49A8-85BC-953980848DD6}" dt="2023-10-19T10:26:28.109" v="7" actId="164"/>
          <ac:cxnSpMkLst>
            <pc:docMk/>
            <pc:sldMk cId="244123508" sldId="1082"/>
            <ac:cxnSpMk id="37" creationId="{8D7B346F-550F-4F8C-BAF2-CA1B66AA3BE9}"/>
          </ac:cxnSpMkLst>
        </pc:cxnChg>
        <pc:cxnChg chg="mod">
          <ac:chgData name="padmashreereddy22@gmail.com" userId="890bee11ac2559f8" providerId="LiveId" clId="{8A8E89BF-0426-49A8-85BC-953980848DD6}" dt="2023-10-19T10:26:28.109" v="7" actId="164"/>
          <ac:cxnSpMkLst>
            <pc:docMk/>
            <pc:sldMk cId="244123508" sldId="1082"/>
            <ac:cxnSpMk id="38" creationId="{97F3F951-3BC5-4707-AFA2-2D3F333D70AB}"/>
          </ac:cxnSpMkLst>
        </pc:cxnChg>
        <pc:cxnChg chg="mod">
          <ac:chgData name="padmashreereddy22@gmail.com" userId="890bee11ac2559f8" providerId="LiveId" clId="{8A8E89BF-0426-49A8-85BC-953980848DD6}" dt="2023-10-19T10:26:28.109" v="7" actId="164"/>
          <ac:cxnSpMkLst>
            <pc:docMk/>
            <pc:sldMk cId="244123508" sldId="1082"/>
            <ac:cxnSpMk id="40" creationId="{986F4C0C-E200-4AD3-9DFD-51CEF4618AA8}"/>
          </ac:cxnSpMkLst>
        </pc:cxnChg>
        <pc:cxnChg chg="mod">
          <ac:chgData name="padmashreereddy22@gmail.com" userId="890bee11ac2559f8" providerId="LiveId" clId="{8A8E89BF-0426-49A8-85BC-953980848DD6}" dt="2023-10-19T10:26:28.109" v="7" actId="164"/>
          <ac:cxnSpMkLst>
            <pc:docMk/>
            <pc:sldMk cId="244123508" sldId="1082"/>
            <ac:cxnSpMk id="43" creationId="{2D4E596D-FD82-474E-94A5-7420EF51B7C0}"/>
          </ac:cxnSpMkLst>
        </pc:cxnChg>
      </pc:sldChg>
      <pc:sldChg chg="addSp modSp mod modAnim">
        <pc:chgData name="padmashreereddy22@gmail.com" userId="890bee11ac2559f8" providerId="LiveId" clId="{8A8E89BF-0426-49A8-85BC-953980848DD6}" dt="2023-10-19T10:28:58.264" v="22" actId="164"/>
        <pc:sldMkLst>
          <pc:docMk/>
          <pc:sldMk cId="3165169253" sldId="1083"/>
        </pc:sldMkLst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3" creationId="{186252FF-3824-4113-BD9B-B0FB8CD7C0B8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5" creationId="{E9007ACC-75DF-455E-9B81-7DD13FC24234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41" creationId="{6F29CF91-C2B8-4EF1-9229-476A0AC06000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42" creationId="{E8786072-A412-4679-B42A-BBD30C9DDE4C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43" creationId="{30391B0D-584F-491B-9693-27B7E8823DD5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44" creationId="{732F0203-F9C9-4C37-9399-5B2792ECA84D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46" creationId="{FF721798-4743-41E7-B930-E20BBBA7AA8F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50" creationId="{E20B2B57-EA1C-4BD7-A4BB-2BBED0B294C3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54" creationId="{F5007CD8-CF3B-415C-A0F4-F9704CF89D2A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56" creationId="{EC629813-A547-4A42-BB3D-A4DFAF55E011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57" creationId="{8487D840-0630-4302-8CD1-73049085154E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88" creationId="{611C3E70-F35C-4B84-95F9-3A062E37BCA6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89" creationId="{8FCA4C48-8B7B-43B6-98F6-08093368F01E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90" creationId="{86A1A117-EDD8-4138-A537-F4627166EB39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93" creationId="{EAF85229-EBFB-4E13-A672-A566BABD5096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94" creationId="{CA195E26-56D3-4BF4-930F-93831BCBAF38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97" creationId="{6ED3973D-A4A1-4F47-9E9A-6ACFDB4052B3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01" creationId="{FB93F4DE-9FED-410E-B1D9-F3B745A1EDD0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02" creationId="{8D6466FF-C921-41EB-A48B-F66BC31FB9C0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03" creationId="{C47BCB2F-DA6F-47E7-A45A-0106F4B67A27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10" creationId="{201273FC-3591-43DC-B9E7-26123C0EFAD4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11" creationId="{3319FB7B-20FB-4B45-A06E-29F0EA9AF9FA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12" creationId="{7CE88A46-5164-427F-B6AA-FFFCB3DCC6F7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22" creationId="{E35C2E44-61FD-4DF1-B102-6A4FEA0D326A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24" creationId="{16ADAD43-6736-4DB3-B2C4-9F29C8C7AEAC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25" creationId="{E5EB8D55-B88E-4ADA-A3DC-ADD7114D9AF4}"/>
          </ac:spMkLst>
        </pc:spChg>
        <pc:spChg chg="mod">
          <ac:chgData name="padmashreereddy22@gmail.com" userId="890bee11ac2559f8" providerId="LiveId" clId="{8A8E89BF-0426-49A8-85BC-953980848DD6}" dt="2023-10-19T10:28:58.264" v="22" actId="164"/>
          <ac:spMkLst>
            <pc:docMk/>
            <pc:sldMk cId="3165169253" sldId="1083"/>
            <ac:spMk id="126" creationId="{F23220F3-2BF6-4E37-8376-04AC89C89CFC}"/>
          </ac:spMkLst>
        </pc:spChg>
        <pc:grpChg chg="add mod">
          <ac:chgData name="padmashreereddy22@gmail.com" userId="890bee11ac2559f8" providerId="LiveId" clId="{8A8E89BF-0426-49A8-85BC-953980848DD6}" dt="2023-10-19T10:28:58.264" v="22" actId="164"/>
          <ac:grpSpMkLst>
            <pc:docMk/>
            <pc:sldMk cId="3165169253" sldId="1083"/>
            <ac:grpSpMk id="6" creationId="{B7EC7CBB-E764-4FB2-BDF3-F0A27661F7F5}"/>
          </ac:grpSpMkLst>
        </pc:grpChg>
        <pc:grpChg chg="mod">
          <ac:chgData name="padmashreereddy22@gmail.com" userId="890bee11ac2559f8" providerId="LiveId" clId="{8A8E89BF-0426-49A8-85BC-953980848DD6}" dt="2023-10-19T10:28:58.264" v="22" actId="164"/>
          <ac:grpSpMkLst>
            <pc:docMk/>
            <pc:sldMk cId="3165169253" sldId="1083"/>
            <ac:grpSpMk id="86" creationId="{76F517BB-B0AB-495D-863E-26CDE95D0BF8}"/>
          </ac:grpSpMkLst>
        </pc:grpChg>
        <pc:cxnChg chg="mod">
          <ac:chgData name="padmashreereddy22@gmail.com" userId="890bee11ac2559f8" providerId="LiveId" clId="{8A8E89BF-0426-49A8-85BC-953980848DD6}" dt="2023-10-19T10:28:58.264" v="22" actId="164"/>
          <ac:cxnSpMkLst>
            <pc:docMk/>
            <pc:sldMk cId="3165169253" sldId="1083"/>
            <ac:cxnSpMk id="104" creationId="{A1E10779-534D-4CC1-B5F6-2521B00D0B81}"/>
          </ac:cxnSpMkLst>
        </pc:cxnChg>
        <pc:cxnChg chg="mod">
          <ac:chgData name="padmashreereddy22@gmail.com" userId="890bee11ac2559f8" providerId="LiveId" clId="{8A8E89BF-0426-49A8-85BC-953980848DD6}" dt="2023-10-19T10:28:58.264" v="22" actId="164"/>
          <ac:cxnSpMkLst>
            <pc:docMk/>
            <pc:sldMk cId="3165169253" sldId="1083"/>
            <ac:cxnSpMk id="105" creationId="{855F5157-A0A1-4C48-A3A6-BD4A572ADEB6}"/>
          </ac:cxnSpMkLst>
        </pc:cxnChg>
        <pc:cxnChg chg="mod">
          <ac:chgData name="padmashreereddy22@gmail.com" userId="890bee11ac2559f8" providerId="LiveId" clId="{8A8E89BF-0426-49A8-85BC-953980848DD6}" dt="2023-10-19T10:28:58.264" v="22" actId="164"/>
          <ac:cxnSpMkLst>
            <pc:docMk/>
            <pc:sldMk cId="3165169253" sldId="1083"/>
            <ac:cxnSpMk id="113" creationId="{B1300CD5-49C8-4BB9-86CD-FE598FE065DC}"/>
          </ac:cxnSpMkLst>
        </pc:cxnChg>
        <pc:cxnChg chg="mod">
          <ac:chgData name="padmashreereddy22@gmail.com" userId="890bee11ac2559f8" providerId="LiveId" clId="{8A8E89BF-0426-49A8-85BC-953980848DD6}" dt="2023-10-19T10:28:58.264" v="22" actId="164"/>
          <ac:cxnSpMkLst>
            <pc:docMk/>
            <pc:sldMk cId="3165169253" sldId="1083"/>
            <ac:cxnSpMk id="114" creationId="{17819496-C0DB-4EC8-86BF-BEDD4AE439D3}"/>
          </ac:cxnSpMkLst>
        </pc:cxnChg>
        <pc:cxnChg chg="mod">
          <ac:chgData name="padmashreereddy22@gmail.com" userId="890bee11ac2559f8" providerId="LiveId" clId="{8A8E89BF-0426-49A8-85BC-953980848DD6}" dt="2023-10-19T10:28:58.264" v="22" actId="164"/>
          <ac:cxnSpMkLst>
            <pc:docMk/>
            <pc:sldMk cId="3165169253" sldId="1083"/>
            <ac:cxnSpMk id="119" creationId="{5E7C5BFE-EAEA-4006-A71F-57F563BA0170}"/>
          </ac:cxnSpMkLst>
        </pc:cxnChg>
      </pc:sldChg>
      <pc:sldChg chg="addSp modSp mod modAnim">
        <pc:chgData name="padmashreereddy22@gmail.com" userId="890bee11ac2559f8" providerId="LiveId" clId="{8A8E89BF-0426-49A8-85BC-953980848DD6}" dt="2023-10-19T10:25:15.996" v="4" actId="164"/>
        <pc:sldMkLst>
          <pc:docMk/>
          <pc:sldMk cId="1187864001" sldId="1084"/>
        </pc:sldMkLst>
        <pc:spChg chg="mod">
          <ac:chgData name="padmashreereddy22@gmail.com" userId="890bee11ac2559f8" providerId="LiveId" clId="{8A8E89BF-0426-49A8-85BC-953980848DD6}" dt="2023-10-19T10:25:11.750" v="3" actId="164"/>
          <ac:spMkLst>
            <pc:docMk/>
            <pc:sldMk cId="1187864001" sldId="1084"/>
            <ac:spMk id="9" creationId="{A3EE31A1-CB2D-48E5-8AD2-69A5F22C379A}"/>
          </ac:spMkLst>
        </pc:spChg>
        <pc:spChg chg="mod">
          <ac:chgData name="padmashreereddy22@gmail.com" userId="890bee11ac2559f8" providerId="LiveId" clId="{8A8E89BF-0426-49A8-85BC-953980848DD6}" dt="2023-10-19T10:24:31.904" v="0" actId="164"/>
          <ac:spMkLst>
            <pc:docMk/>
            <pc:sldMk cId="1187864001" sldId="1084"/>
            <ac:spMk id="23" creationId="{17523697-BFB2-46D0-9B8D-6734D7E516CF}"/>
          </ac:spMkLst>
        </pc:spChg>
        <pc:spChg chg="mod">
          <ac:chgData name="padmashreereddy22@gmail.com" userId="890bee11ac2559f8" providerId="LiveId" clId="{8A8E89BF-0426-49A8-85BC-953980848DD6}" dt="2023-10-19T10:25:11.750" v="3" actId="164"/>
          <ac:spMkLst>
            <pc:docMk/>
            <pc:sldMk cId="1187864001" sldId="1084"/>
            <ac:spMk id="27" creationId="{8B87149B-DBAA-4165-A1E8-A58802833167}"/>
          </ac:spMkLst>
        </pc:spChg>
        <pc:spChg chg="mod">
          <ac:chgData name="padmashreereddy22@gmail.com" userId="890bee11ac2559f8" providerId="LiveId" clId="{8A8E89BF-0426-49A8-85BC-953980848DD6}" dt="2023-10-19T10:24:31.904" v="0" actId="164"/>
          <ac:spMkLst>
            <pc:docMk/>
            <pc:sldMk cId="1187864001" sldId="1084"/>
            <ac:spMk id="28" creationId="{A5257DB2-AE5F-471F-BB88-413812A3B25B}"/>
          </ac:spMkLst>
        </pc:spChg>
        <pc:spChg chg="mod">
          <ac:chgData name="padmashreereddy22@gmail.com" userId="890bee11ac2559f8" providerId="LiveId" clId="{8A8E89BF-0426-49A8-85BC-953980848DD6}" dt="2023-10-19T10:24:31.904" v="0" actId="164"/>
          <ac:spMkLst>
            <pc:docMk/>
            <pc:sldMk cId="1187864001" sldId="1084"/>
            <ac:spMk id="29" creationId="{9B52038B-A8B9-449E-9503-CDB01F8D2A4E}"/>
          </ac:spMkLst>
        </pc:spChg>
        <pc:spChg chg="mod">
          <ac:chgData name="padmashreereddy22@gmail.com" userId="890bee11ac2559f8" providerId="LiveId" clId="{8A8E89BF-0426-49A8-85BC-953980848DD6}" dt="2023-10-19T10:25:11.750" v="3" actId="164"/>
          <ac:spMkLst>
            <pc:docMk/>
            <pc:sldMk cId="1187864001" sldId="1084"/>
            <ac:spMk id="30" creationId="{AE27B37D-4615-416E-8C42-E338F2DF2118}"/>
          </ac:spMkLst>
        </pc:spChg>
        <pc:spChg chg="mod">
          <ac:chgData name="padmashreereddy22@gmail.com" userId="890bee11ac2559f8" providerId="LiveId" clId="{8A8E89BF-0426-49A8-85BC-953980848DD6}" dt="2023-10-19T10:24:31.904" v="0" actId="164"/>
          <ac:spMkLst>
            <pc:docMk/>
            <pc:sldMk cId="1187864001" sldId="1084"/>
            <ac:spMk id="31" creationId="{85842810-7FF2-4717-B9FB-D4B23879A30F}"/>
          </ac:spMkLst>
        </pc:spChg>
        <pc:spChg chg="mod">
          <ac:chgData name="padmashreereddy22@gmail.com" userId="890bee11ac2559f8" providerId="LiveId" clId="{8A8E89BF-0426-49A8-85BC-953980848DD6}" dt="2023-10-19T10:25:11.750" v="3" actId="164"/>
          <ac:spMkLst>
            <pc:docMk/>
            <pc:sldMk cId="1187864001" sldId="1084"/>
            <ac:spMk id="32" creationId="{CD23E9B7-AB03-4D43-80FD-14002A6B9DAB}"/>
          </ac:spMkLst>
        </pc:spChg>
        <pc:grpChg chg="add mod">
          <ac:chgData name="padmashreereddy22@gmail.com" userId="890bee11ac2559f8" providerId="LiveId" clId="{8A8E89BF-0426-49A8-85BC-953980848DD6}" dt="2023-10-19T10:24:40.360" v="1" actId="164"/>
          <ac:grpSpMkLst>
            <pc:docMk/>
            <pc:sldMk cId="1187864001" sldId="1084"/>
            <ac:grpSpMk id="3" creationId="{A910E70E-1803-4A7D-B13D-321E56AEEEE2}"/>
          </ac:grpSpMkLst>
        </pc:grpChg>
        <pc:grpChg chg="add mod">
          <ac:chgData name="padmashreereddy22@gmail.com" userId="890bee11ac2559f8" providerId="LiveId" clId="{8A8E89BF-0426-49A8-85BC-953980848DD6}" dt="2023-10-19T10:25:15.996" v="4" actId="164"/>
          <ac:grpSpMkLst>
            <pc:docMk/>
            <pc:sldMk cId="1187864001" sldId="1084"/>
            <ac:grpSpMk id="4" creationId="{7DF1DD14-5B1B-423F-9410-865E17CE15E5}"/>
          </ac:grpSpMkLst>
        </pc:grpChg>
        <pc:grpChg chg="add mod">
          <ac:chgData name="padmashreereddy22@gmail.com" userId="890bee11ac2559f8" providerId="LiveId" clId="{8A8E89BF-0426-49A8-85BC-953980848DD6}" dt="2023-10-19T10:25:15.996" v="4" actId="164"/>
          <ac:grpSpMkLst>
            <pc:docMk/>
            <pc:sldMk cId="1187864001" sldId="1084"/>
            <ac:grpSpMk id="6" creationId="{F28AD88F-C4CD-4EB7-9A4E-8B5BF16F3944}"/>
          </ac:grpSpMkLst>
        </pc:grpChg>
        <pc:grpChg chg="add mod">
          <ac:chgData name="padmashreereddy22@gmail.com" userId="890bee11ac2559f8" providerId="LiveId" clId="{8A8E89BF-0426-49A8-85BC-953980848DD6}" dt="2023-10-19T10:25:15.996" v="4" actId="164"/>
          <ac:grpSpMkLst>
            <pc:docMk/>
            <pc:sldMk cId="1187864001" sldId="1084"/>
            <ac:grpSpMk id="8" creationId="{8AD3DC46-3AC7-4547-BFCC-C799C3D94612}"/>
          </ac:grpSpMkLst>
        </pc:grpChg>
        <pc:picChg chg="mod">
          <ac:chgData name="padmashreereddy22@gmail.com" userId="890bee11ac2559f8" providerId="LiveId" clId="{8A8E89BF-0426-49A8-85BC-953980848DD6}" dt="2023-10-19T10:24:40.360" v="1" actId="164"/>
          <ac:picMkLst>
            <pc:docMk/>
            <pc:sldMk cId="1187864001" sldId="1084"/>
            <ac:picMk id="5" creationId="{0BF3370E-0679-4B10-A7E6-F631AE4025E9}"/>
          </ac:picMkLst>
        </pc:picChg>
        <pc:picChg chg="mod">
          <ac:chgData name="padmashreereddy22@gmail.com" userId="890bee11ac2559f8" providerId="LiveId" clId="{8A8E89BF-0426-49A8-85BC-953980848DD6}" dt="2023-10-19T10:25:11.750" v="3" actId="164"/>
          <ac:picMkLst>
            <pc:docMk/>
            <pc:sldMk cId="1187864001" sldId="1084"/>
            <ac:picMk id="7" creationId="{00BDBA5B-77BB-4178-BFD8-527657EBB42A}"/>
          </ac:picMkLst>
        </pc:picChg>
        <pc:cxnChg chg="mod">
          <ac:chgData name="padmashreereddy22@gmail.com" userId="890bee11ac2559f8" providerId="LiveId" clId="{8A8E89BF-0426-49A8-85BC-953980848DD6}" dt="2023-10-19T10:24:31.904" v="0" actId="164"/>
          <ac:cxnSpMkLst>
            <pc:docMk/>
            <pc:sldMk cId="1187864001" sldId="1084"/>
            <ac:cxnSpMk id="19" creationId="{B118010B-6967-439E-909C-E3A1D68C5DC5}"/>
          </ac:cxnSpMkLst>
        </pc:cxnChg>
        <pc:cxnChg chg="mod">
          <ac:chgData name="padmashreereddy22@gmail.com" userId="890bee11ac2559f8" providerId="LiveId" clId="{8A8E89BF-0426-49A8-85BC-953980848DD6}" dt="2023-10-19T10:24:52.600" v="2" actId="1076"/>
          <ac:cxnSpMkLst>
            <pc:docMk/>
            <pc:sldMk cId="1187864001" sldId="1084"/>
            <ac:cxnSpMk id="34" creationId="{79E64236-58C1-46EF-AF0E-56E3BD3926D5}"/>
          </ac:cxnSpMkLst>
        </pc:cxnChg>
        <pc:cxnChg chg="mod">
          <ac:chgData name="padmashreereddy22@gmail.com" userId="890bee11ac2559f8" providerId="LiveId" clId="{8A8E89BF-0426-49A8-85BC-953980848DD6}" dt="2023-10-19T10:24:52.600" v="2" actId="1076"/>
          <ac:cxnSpMkLst>
            <pc:docMk/>
            <pc:sldMk cId="1187864001" sldId="1084"/>
            <ac:cxnSpMk id="39" creationId="{25F60B19-B98A-487A-ADDA-8537C1CCD05C}"/>
          </ac:cxnSpMkLst>
        </pc:cxnChg>
        <pc:cxnChg chg="mod">
          <ac:chgData name="padmashreereddy22@gmail.com" userId="890bee11ac2559f8" providerId="LiveId" clId="{8A8E89BF-0426-49A8-85BC-953980848DD6}" dt="2023-10-19T10:24:52.600" v="2" actId="1076"/>
          <ac:cxnSpMkLst>
            <pc:docMk/>
            <pc:sldMk cId="1187864001" sldId="1084"/>
            <ac:cxnSpMk id="42" creationId="{E4876331-815A-4044-ABEB-CE728F03B26D}"/>
          </ac:cxnSpMkLst>
        </pc:cxnChg>
      </pc:sldChg>
      <pc:sldChg chg="addSp modSp mod modAnim">
        <pc:chgData name="padmashreereddy22@gmail.com" userId="890bee11ac2559f8" providerId="LiveId" clId="{8A8E89BF-0426-49A8-85BC-953980848DD6}" dt="2023-10-19T10:27:36.480" v="17" actId="1076"/>
        <pc:sldMkLst>
          <pc:docMk/>
          <pc:sldMk cId="1512555562" sldId="1085"/>
        </pc:sldMkLst>
        <pc:spChg chg="mod">
          <ac:chgData name="padmashreereddy22@gmail.com" userId="890bee11ac2559f8" providerId="LiveId" clId="{8A8E89BF-0426-49A8-85BC-953980848DD6}" dt="2023-10-19T10:27:32.406" v="16" actId="164"/>
          <ac:spMkLst>
            <pc:docMk/>
            <pc:sldMk cId="1512555562" sldId="1085"/>
            <ac:spMk id="3" creationId="{E21F096E-3ACB-4414-8E8F-DAF0E03C5FCB}"/>
          </ac:spMkLst>
        </pc:spChg>
        <pc:spChg chg="mod">
          <ac:chgData name="padmashreereddy22@gmail.com" userId="890bee11ac2559f8" providerId="LiveId" clId="{8A8E89BF-0426-49A8-85BC-953980848DD6}" dt="2023-10-19T10:27:32.406" v="16" actId="164"/>
          <ac:spMkLst>
            <pc:docMk/>
            <pc:sldMk cId="1512555562" sldId="1085"/>
            <ac:spMk id="20" creationId="{558EA8F6-A3D9-47D6-AF87-8F445FABB53C}"/>
          </ac:spMkLst>
        </pc:spChg>
        <pc:spChg chg="mod">
          <ac:chgData name="padmashreereddy22@gmail.com" userId="890bee11ac2559f8" providerId="LiveId" clId="{8A8E89BF-0426-49A8-85BC-953980848DD6}" dt="2023-10-19T10:27:32.406" v="16" actId="164"/>
          <ac:spMkLst>
            <pc:docMk/>
            <pc:sldMk cId="1512555562" sldId="1085"/>
            <ac:spMk id="21" creationId="{C42C07AF-7DCA-4BAE-9B96-ADF8EC8C713E}"/>
          </ac:spMkLst>
        </pc:spChg>
        <pc:spChg chg="mod">
          <ac:chgData name="padmashreereddy22@gmail.com" userId="890bee11ac2559f8" providerId="LiveId" clId="{8A8E89BF-0426-49A8-85BC-953980848DD6}" dt="2023-10-19T10:27:32.406" v="16" actId="164"/>
          <ac:spMkLst>
            <pc:docMk/>
            <pc:sldMk cId="1512555562" sldId="1085"/>
            <ac:spMk id="29" creationId="{5687A191-8615-4605-A214-EC34BF6AEBC2}"/>
          </ac:spMkLst>
        </pc:spChg>
        <pc:spChg chg="mod">
          <ac:chgData name="padmashreereddy22@gmail.com" userId="890bee11ac2559f8" providerId="LiveId" clId="{8A8E89BF-0426-49A8-85BC-953980848DD6}" dt="2023-10-19T10:27:32.406" v="16" actId="164"/>
          <ac:spMkLst>
            <pc:docMk/>
            <pc:sldMk cId="1512555562" sldId="1085"/>
            <ac:spMk id="63" creationId="{EFC9E665-0A52-4048-802D-93AD39CA35E1}"/>
          </ac:spMkLst>
        </pc:spChg>
        <pc:spChg chg="mod">
          <ac:chgData name="padmashreereddy22@gmail.com" userId="890bee11ac2559f8" providerId="LiveId" clId="{8A8E89BF-0426-49A8-85BC-953980848DD6}" dt="2023-10-19T10:27:32.406" v="16" actId="164"/>
          <ac:spMkLst>
            <pc:docMk/>
            <pc:sldMk cId="1512555562" sldId="1085"/>
            <ac:spMk id="65" creationId="{46F4FFC7-002F-49B4-814E-20DABAEDF71B}"/>
          </ac:spMkLst>
        </pc:spChg>
        <pc:grpChg chg="add mod">
          <ac:chgData name="padmashreereddy22@gmail.com" userId="890bee11ac2559f8" providerId="LiveId" clId="{8A8E89BF-0426-49A8-85BC-953980848DD6}" dt="2023-10-19T10:27:14.446" v="11" actId="164"/>
          <ac:grpSpMkLst>
            <pc:docMk/>
            <pc:sldMk cId="1512555562" sldId="1085"/>
            <ac:grpSpMk id="4" creationId="{96938917-8550-4053-B944-6D8905E81C03}"/>
          </ac:grpSpMkLst>
        </pc:grpChg>
        <pc:grpChg chg="add mod">
          <ac:chgData name="padmashreereddy22@gmail.com" userId="890bee11ac2559f8" providerId="LiveId" clId="{8A8E89BF-0426-49A8-85BC-953980848DD6}" dt="2023-10-19T10:27:23.806" v="15" actId="164"/>
          <ac:grpSpMkLst>
            <pc:docMk/>
            <pc:sldMk cId="1512555562" sldId="1085"/>
            <ac:grpSpMk id="5" creationId="{927C8E52-BCC4-4960-9FF7-B53E3828AD85}"/>
          </ac:grpSpMkLst>
        </pc:grpChg>
        <pc:grpChg chg="add mod">
          <ac:chgData name="padmashreereddy22@gmail.com" userId="890bee11ac2559f8" providerId="LiveId" clId="{8A8E89BF-0426-49A8-85BC-953980848DD6}" dt="2023-10-19T10:27:36.480" v="17" actId="1076"/>
          <ac:grpSpMkLst>
            <pc:docMk/>
            <pc:sldMk cId="1512555562" sldId="1085"/>
            <ac:grpSpMk id="7" creationId="{3987A569-2AC0-464D-8084-F0606C876314}"/>
          </ac:grpSpMkLst>
        </pc:grpChg>
        <pc:picChg chg="mod">
          <ac:chgData name="padmashreereddy22@gmail.com" userId="890bee11ac2559f8" providerId="LiveId" clId="{8A8E89BF-0426-49A8-85BC-953980848DD6}" dt="2023-10-19T10:27:32.406" v="16" actId="164"/>
          <ac:picMkLst>
            <pc:docMk/>
            <pc:sldMk cId="1512555562" sldId="1085"/>
            <ac:picMk id="59" creationId="{D8A356C6-E915-49EA-9D6B-911A4B14EDE8}"/>
          </ac:picMkLst>
        </pc:picChg>
        <pc:picChg chg="mod">
          <ac:chgData name="padmashreereddy22@gmail.com" userId="890bee11ac2559f8" providerId="LiveId" clId="{8A8E89BF-0426-49A8-85BC-953980848DD6}" dt="2023-10-19T10:27:32.406" v="16" actId="164"/>
          <ac:picMkLst>
            <pc:docMk/>
            <pc:sldMk cId="1512555562" sldId="1085"/>
            <ac:picMk id="61" creationId="{7835EE7F-D700-4773-823C-35823C574688}"/>
          </ac:picMkLst>
        </pc:picChg>
        <pc:cxnChg chg="mod">
          <ac:chgData name="padmashreereddy22@gmail.com" userId="890bee11ac2559f8" providerId="LiveId" clId="{8A8E89BF-0426-49A8-85BC-953980848DD6}" dt="2023-10-19T10:27:23.806" v="15" actId="164"/>
          <ac:cxnSpMkLst>
            <pc:docMk/>
            <pc:sldMk cId="1512555562" sldId="1085"/>
            <ac:cxnSpMk id="9" creationId="{29A01B82-D750-4E35-9484-B025A535B246}"/>
          </ac:cxnSpMkLst>
        </pc:cxnChg>
        <pc:cxnChg chg="mod">
          <ac:chgData name="padmashreereddy22@gmail.com" userId="890bee11ac2559f8" providerId="LiveId" clId="{8A8E89BF-0426-49A8-85BC-953980848DD6}" dt="2023-10-19T10:27:14.446" v="11" actId="164"/>
          <ac:cxnSpMkLst>
            <pc:docMk/>
            <pc:sldMk cId="1512555562" sldId="1085"/>
            <ac:cxnSpMk id="23" creationId="{BE625F50-3D16-4D7C-B793-7D082343AAB4}"/>
          </ac:cxnSpMkLst>
        </pc:cxnChg>
        <pc:cxnChg chg="mod">
          <ac:chgData name="padmashreereddy22@gmail.com" userId="890bee11ac2559f8" providerId="LiveId" clId="{8A8E89BF-0426-49A8-85BC-953980848DD6}" dt="2023-10-19T10:27:23.806" v="15" actId="164"/>
          <ac:cxnSpMkLst>
            <pc:docMk/>
            <pc:sldMk cId="1512555562" sldId="1085"/>
            <ac:cxnSpMk id="26" creationId="{A85603A2-8153-4CF1-A200-8B75DC784837}"/>
          </ac:cxnSpMkLst>
        </pc:cxnChg>
        <pc:cxnChg chg="mod">
          <ac:chgData name="padmashreereddy22@gmail.com" userId="890bee11ac2559f8" providerId="LiveId" clId="{8A8E89BF-0426-49A8-85BC-953980848DD6}" dt="2023-10-19T10:27:14.446" v="11" actId="164"/>
          <ac:cxnSpMkLst>
            <pc:docMk/>
            <pc:sldMk cId="1512555562" sldId="1085"/>
            <ac:cxnSpMk id="68" creationId="{AAC6B10A-B97C-4615-B02B-065B7A93E11F}"/>
          </ac:cxnSpMkLst>
        </pc:cxnChg>
      </pc:sldChg>
      <pc:sldChg chg="addSp delSp modSp mod">
        <pc:chgData name="padmashreereddy22@gmail.com" userId="890bee11ac2559f8" providerId="LiveId" clId="{8A8E89BF-0426-49A8-85BC-953980848DD6}" dt="2023-11-16T23:52:45.048" v="238"/>
        <pc:sldMkLst>
          <pc:docMk/>
          <pc:sldMk cId="3391983753" sldId="1090"/>
        </pc:sldMkLst>
        <pc:grpChg chg="del mod">
          <ac:chgData name="padmashreereddy22@gmail.com" userId="890bee11ac2559f8" providerId="LiveId" clId="{8A8E89BF-0426-49A8-85BC-953980848DD6}" dt="2023-11-16T23:00:09.441" v="168"/>
          <ac:grpSpMkLst>
            <pc:docMk/>
            <pc:sldMk cId="3391983753" sldId="1090"/>
            <ac:grpSpMk id="12" creationId="{E4CA796E-7408-463A-ACE4-E8B9F5EC6DE2}"/>
          </ac:grpSpMkLst>
        </pc:grpChg>
        <pc:grpChg chg="del mod">
          <ac:chgData name="padmashreereddy22@gmail.com" userId="890bee11ac2559f8" providerId="LiveId" clId="{8A8E89BF-0426-49A8-85BC-953980848DD6}" dt="2023-11-16T23:52:45.046" v="235"/>
          <ac:grpSpMkLst>
            <pc:docMk/>
            <pc:sldMk cId="3391983753" sldId="1090"/>
            <ac:grpSpMk id="15" creationId="{FC3916B6-1E37-4CB2-95F9-6E00BFC5A550}"/>
          </ac:grpSpMkLst>
        </pc:grpChg>
        <pc:grpChg chg="del mod">
          <ac:chgData name="padmashreereddy22@gmail.com" userId="890bee11ac2559f8" providerId="LiveId" clId="{8A8E89BF-0426-49A8-85BC-953980848DD6}" dt="2023-11-16T23:52:45.046" v="236"/>
          <ac:grpSpMkLst>
            <pc:docMk/>
            <pc:sldMk cId="3391983753" sldId="1090"/>
            <ac:grpSpMk id="18" creationId="{0821AC73-66F5-4ADF-9BAA-74DCE941DBA6}"/>
          </ac:grpSpMkLst>
        </pc:grpChg>
        <pc:inkChg chg="add del mod">
          <ac:chgData name="padmashreereddy22@gmail.com" userId="890bee11ac2559f8" providerId="LiveId" clId="{8A8E89BF-0426-49A8-85BC-953980848DD6}" dt="2023-11-16T23:52:45.046" v="234"/>
          <ac:inkMkLst>
            <pc:docMk/>
            <pc:sldMk cId="3391983753" sldId="1090"/>
            <ac:inkMk id="5" creationId="{127665E5-216C-47C2-BFEF-3F46D8EB7140}"/>
          </ac:inkMkLst>
        </pc:inkChg>
        <pc:inkChg chg="add del mod">
          <ac:chgData name="padmashreereddy22@gmail.com" userId="890bee11ac2559f8" providerId="LiveId" clId="{8A8E89BF-0426-49A8-85BC-953980848DD6}" dt="2023-11-16T23:52:45.046" v="237"/>
          <ac:inkMkLst>
            <pc:docMk/>
            <pc:sldMk cId="3391983753" sldId="1090"/>
            <ac:inkMk id="7" creationId="{8F5FF4AA-23CE-4FC4-9D44-29B58BA063A3}"/>
          </ac:inkMkLst>
        </pc:inkChg>
        <pc:inkChg chg="add del mod">
          <ac:chgData name="padmashreereddy22@gmail.com" userId="890bee11ac2559f8" providerId="LiveId" clId="{8A8E89BF-0426-49A8-85BC-953980848DD6}" dt="2023-11-16T23:52:45.046" v="235"/>
          <ac:inkMkLst>
            <pc:docMk/>
            <pc:sldMk cId="3391983753" sldId="1090"/>
            <ac:inkMk id="14" creationId="{6C353992-4F84-450D-AF09-29D12309E688}"/>
          </ac:inkMkLst>
        </pc:inkChg>
        <pc:inkChg chg="add del mod">
          <ac:chgData name="padmashreereddy22@gmail.com" userId="890bee11ac2559f8" providerId="LiveId" clId="{8A8E89BF-0426-49A8-85BC-953980848DD6}" dt="2023-11-16T23:52:45.046" v="236"/>
          <ac:inkMkLst>
            <pc:docMk/>
            <pc:sldMk cId="3391983753" sldId="1090"/>
            <ac:inkMk id="16" creationId="{201D4E6A-27B2-4E65-AA42-0D55304318F0}"/>
          </ac:inkMkLst>
        </pc:inkChg>
        <pc:inkChg chg="add del mod">
          <ac:chgData name="padmashreereddy22@gmail.com" userId="890bee11ac2559f8" providerId="LiveId" clId="{8A8E89BF-0426-49A8-85BC-953980848DD6}" dt="2023-11-16T23:52:45.048" v="238"/>
          <ac:inkMkLst>
            <pc:docMk/>
            <pc:sldMk cId="3391983753" sldId="1090"/>
            <ac:inkMk id="17" creationId="{B80FAB42-B810-466B-9E50-C44683591B42}"/>
          </ac:inkMkLst>
        </pc:inkChg>
      </pc:sldChg>
      <pc:sldChg chg="addSp delSp modSp mod">
        <pc:chgData name="padmashreereddy22@gmail.com" userId="890bee11ac2559f8" providerId="LiveId" clId="{8A8E89BF-0426-49A8-85BC-953980848DD6}" dt="2023-11-16T23:52:31.085" v="232"/>
        <pc:sldMkLst>
          <pc:docMk/>
          <pc:sldMk cId="3813710288" sldId="1091"/>
        </pc:sldMkLst>
        <pc:grpChg chg="del mod">
          <ac:chgData name="padmashreereddy22@gmail.com" userId="890bee11ac2559f8" providerId="LiveId" clId="{8A8E89BF-0426-49A8-85BC-953980848DD6}" dt="2023-11-16T23:15:04.808" v="187"/>
          <ac:grpSpMkLst>
            <pc:docMk/>
            <pc:sldMk cId="3813710288" sldId="1091"/>
            <ac:grpSpMk id="5" creationId="{B76DB0C5-A201-452E-8D69-66632F67574C}"/>
          </ac:grpSpMkLst>
        </pc:grpChg>
        <pc:grpChg chg="del mod">
          <ac:chgData name="padmashreereddy22@gmail.com" userId="890bee11ac2559f8" providerId="LiveId" clId="{8A8E89BF-0426-49A8-85BC-953980848DD6}" dt="2023-11-16T23:15:06.323" v="190"/>
          <ac:grpSpMkLst>
            <pc:docMk/>
            <pc:sldMk cId="3813710288" sldId="1091"/>
            <ac:grpSpMk id="14" creationId="{423EC166-031B-4270-BEC4-2A130C3EC574}"/>
          </ac:grpSpMkLst>
        </pc:grpChg>
        <pc:grpChg chg="del mod">
          <ac:chgData name="padmashreereddy22@gmail.com" userId="890bee11ac2559f8" providerId="LiveId" clId="{8A8E89BF-0426-49A8-85BC-953980848DD6}" dt="2023-11-16T23:15:08.486" v="192"/>
          <ac:grpSpMkLst>
            <pc:docMk/>
            <pc:sldMk cId="3813710288" sldId="1091"/>
            <ac:grpSpMk id="17" creationId="{5823109A-6C79-48CF-81DF-D99C46E10B71}"/>
          </ac:grpSpMkLst>
        </pc:grpChg>
        <pc:grpChg chg="del mod">
          <ac:chgData name="padmashreereddy22@gmail.com" userId="890bee11ac2559f8" providerId="LiveId" clId="{8A8E89BF-0426-49A8-85BC-953980848DD6}" dt="2023-11-16T23:15:12.769" v="195"/>
          <ac:grpSpMkLst>
            <pc:docMk/>
            <pc:sldMk cId="3813710288" sldId="1091"/>
            <ac:grpSpMk id="19" creationId="{3D74A60D-A037-4C6E-AE37-0A8F80EBA027}"/>
          </ac:grpSpMkLst>
        </pc:grpChg>
        <pc:grpChg chg="del mod">
          <ac:chgData name="padmashreereddy22@gmail.com" userId="890bee11ac2559f8" providerId="LiveId" clId="{8A8E89BF-0426-49A8-85BC-953980848DD6}" dt="2023-11-16T23:15:16.934" v="197"/>
          <ac:grpSpMkLst>
            <pc:docMk/>
            <pc:sldMk cId="3813710288" sldId="1091"/>
            <ac:grpSpMk id="22" creationId="{5D22F4A0-CD4F-475A-8E5D-3E3E2802DEE6}"/>
          </ac:grpSpMkLst>
        </pc:grpChg>
        <pc:grpChg chg="del mod">
          <ac:chgData name="padmashreereddy22@gmail.com" userId="890bee11ac2559f8" providerId="LiveId" clId="{8A8E89BF-0426-49A8-85BC-953980848DD6}" dt="2023-11-16T23:15:25.944" v="202"/>
          <ac:grpSpMkLst>
            <pc:docMk/>
            <pc:sldMk cId="3813710288" sldId="1091"/>
            <ac:grpSpMk id="24" creationId="{BB980A97-8A4A-41AB-8157-B0733C17AD07}"/>
          </ac:grpSpMkLst>
        </pc:grpChg>
        <pc:grpChg chg="del mod">
          <ac:chgData name="padmashreereddy22@gmail.com" userId="890bee11ac2559f8" providerId="LiveId" clId="{8A8E89BF-0426-49A8-85BC-953980848DD6}" dt="2023-11-16T23:15:28.683" v="206"/>
          <ac:grpSpMkLst>
            <pc:docMk/>
            <pc:sldMk cId="3813710288" sldId="1091"/>
            <ac:grpSpMk id="29" creationId="{34B8F1BF-6729-4980-9DC0-49F6CBBE6A12}"/>
          </ac:grpSpMkLst>
        </pc:grpChg>
        <pc:grpChg chg="del mod">
          <ac:chgData name="padmashreereddy22@gmail.com" userId="890bee11ac2559f8" providerId="LiveId" clId="{8A8E89BF-0426-49A8-85BC-953980848DD6}" dt="2023-11-16T23:15:29.744" v="208"/>
          <ac:grpSpMkLst>
            <pc:docMk/>
            <pc:sldMk cId="3813710288" sldId="1091"/>
            <ac:grpSpMk id="33" creationId="{96E18BBD-C650-4B5F-84D8-F5371A2DD3EF}"/>
          </ac:grpSpMkLst>
        </pc:grpChg>
        <pc:grpChg chg="del mod">
          <ac:chgData name="padmashreereddy22@gmail.com" userId="890bee11ac2559f8" providerId="LiveId" clId="{8A8E89BF-0426-49A8-85BC-953980848DD6}" dt="2023-11-16T23:52:31.085" v="231"/>
          <ac:grpSpMkLst>
            <pc:docMk/>
            <pc:sldMk cId="3813710288" sldId="1091"/>
            <ac:grpSpMk id="35" creationId="{50FD7194-266C-4DFC-A454-1DCD08A59285}"/>
          </ac:grpSpMkLst>
        </pc:grpChg>
        <pc:inkChg chg="add del mod">
          <ac:chgData name="padmashreereddy22@gmail.com" userId="890bee11ac2559f8" providerId="LiveId" clId="{8A8E89BF-0426-49A8-85BC-953980848DD6}" dt="2023-11-16T23:52:31.083" v="223"/>
          <ac:inkMkLst>
            <pc:docMk/>
            <pc:sldMk cId="3813710288" sldId="1091"/>
            <ac:inkMk id="3" creationId="{2618EF21-8093-4042-AF74-C2F25E7A1980}"/>
          </ac:inkMkLst>
        </pc:inkChg>
        <pc:inkChg chg="add del mod">
          <ac:chgData name="padmashreereddy22@gmail.com" userId="890bee11ac2559f8" providerId="LiveId" clId="{8A8E89BF-0426-49A8-85BC-953980848DD6}" dt="2023-11-16T23:52:31.082" v="215"/>
          <ac:inkMkLst>
            <pc:docMk/>
            <pc:sldMk cId="3813710288" sldId="1091"/>
            <ac:inkMk id="4" creationId="{5D9C5639-5AA9-4DE7-B8D3-6852FD42F39B}"/>
          </ac:inkMkLst>
        </pc:inkChg>
        <pc:inkChg chg="add del mod">
          <ac:chgData name="padmashreereddy22@gmail.com" userId="890bee11ac2559f8" providerId="LiveId" clId="{8A8E89BF-0426-49A8-85BC-953980848DD6}" dt="2023-11-16T23:52:31.085" v="232"/>
          <ac:inkMkLst>
            <pc:docMk/>
            <pc:sldMk cId="3813710288" sldId="1091"/>
            <ac:inkMk id="6" creationId="{80FA5AC1-AEC1-4746-9747-2C62EBD38086}"/>
          </ac:inkMkLst>
        </pc:inkChg>
        <pc:inkChg chg="add del mod">
          <ac:chgData name="padmashreereddy22@gmail.com" userId="890bee11ac2559f8" providerId="LiveId" clId="{8A8E89BF-0426-49A8-85BC-953980848DD6}" dt="2023-11-16T23:52:31.084" v="230"/>
          <ac:inkMkLst>
            <pc:docMk/>
            <pc:sldMk cId="3813710288" sldId="1091"/>
            <ac:inkMk id="7" creationId="{9753C152-4DB8-434D-B310-F53C5283DAD7}"/>
          </ac:inkMkLst>
        </pc:inkChg>
        <pc:inkChg chg="add del mod">
          <ac:chgData name="padmashreereddy22@gmail.com" userId="890bee11ac2559f8" providerId="LiveId" clId="{8A8E89BF-0426-49A8-85BC-953980848DD6}" dt="2023-11-16T23:52:31.085" v="231"/>
          <ac:inkMkLst>
            <pc:docMk/>
            <pc:sldMk cId="3813710288" sldId="1091"/>
            <ac:inkMk id="8" creationId="{0979EF6A-74A4-4244-B8E6-4E6A306E197E}"/>
          </ac:inkMkLst>
        </pc:inkChg>
        <pc:inkChg chg="add del mod">
          <ac:chgData name="padmashreereddy22@gmail.com" userId="890bee11ac2559f8" providerId="LiveId" clId="{8A8E89BF-0426-49A8-85BC-953980848DD6}" dt="2023-11-16T23:52:31.083" v="220"/>
          <ac:inkMkLst>
            <pc:docMk/>
            <pc:sldMk cId="3813710288" sldId="1091"/>
            <ac:inkMk id="9" creationId="{E35C429D-799B-441C-B19F-D5AC295AAE89}"/>
          </ac:inkMkLst>
        </pc:inkChg>
        <pc:inkChg chg="add del mod">
          <ac:chgData name="padmashreereddy22@gmail.com" userId="890bee11ac2559f8" providerId="LiveId" clId="{8A8E89BF-0426-49A8-85BC-953980848DD6}" dt="2023-11-16T23:52:31.083" v="219"/>
          <ac:inkMkLst>
            <pc:docMk/>
            <pc:sldMk cId="3813710288" sldId="1091"/>
            <ac:inkMk id="10" creationId="{14B0D4E1-6751-4AFB-B458-005AB60CDA34}"/>
          </ac:inkMkLst>
        </pc:inkChg>
        <pc:inkChg chg="add del mod">
          <ac:chgData name="padmashreereddy22@gmail.com" userId="890bee11ac2559f8" providerId="LiveId" clId="{8A8E89BF-0426-49A8-85BC-953980848DD6}" dt="2023-11-16T23:52:31.082" v="213"/>
          <ac:inkMkLst>
            <pc:docMk/>
            <pc:sldMk cId="3813710288" sldId="1091"/>
            <ac:inkMk id="11" creationId="{18410352-CF29-4DD7-8678-ED92FD2D7B6C}"/>
          </ac:inkMkLst>
        </pc:inkChg>
        <pc:inkChg chg="add del mod">
          <ac:chgData name="padmashreereddy22@gmail.com" userId="890bee11ac2559f8" providerId="LiveId" clId="{8A8E89BF-0426-49A8-85BC-953980848DD6}" dt="2023-11-16T23:52:31.082" v="214"/>
          <ac:inkMkLst>
            <pc:docMk/>
            <pc:sldMk cId="3813710288" sldId="1091"/>
            <ac:inkMk id="12" creationId="{36E78360-F45D-41E3-A3D2-ED32F9912378}"/>
          </ac:inkMkLst>
        </pc:inkChg>
        <pc:inkChg chg="add del mod">
          <ac:chgData name="padmashreereddy22@gmail.com" userId="890bee11ac2559f8" providerId="LiveId" clId="{8A8E89BF-0426-49A8-85BC-953980848DD6}" dt="2023-11-16T23:52:31.081" v="212"/>
          <ac:inkMkLst>
            <pc:docMk/>
            <pc:sldMk cId="3813710288" sldId="1091"/>
            <ac:inkMk id="13" creationId="{97B0F245-9305-4F57-A62A-63393DBA7182}"/>
          </ac:inkMkLst>
        </pc:inkChg>
        <pc:inkChg chg="add del mod">
          <ac:chgData name="padmashreereddy22@gmail.com" userId="890bee11ac2559f8" providerId="LiveId" clId="{8A8E89BF-0426-49A8-85BC-953980848DD6}" dt="2023-11-16T23:52:31.084" v="227"/>
          <ac:inkMkLst>
            <pc:docMk/>
            <pc:sldMk cId="3813710288" sldId="1091"/>
            <ac:inkMk id="15" creationId="{BF4DA4D3-9951-4A71-A513-A473A1FC1E67}"/>
          </ac:inkMkLst>
        </pc:inkChg>
        <pc:inkChg chg="add del mod">
          <ac:chgData name="padmashreereddy22@gmail.com" userId="890bee11ac2559f8" providerId="LiveId" clId="{8A8E89BF-0426-49A8-85BC-953980848DD6}" dt="2023-11-16T23:52:31.082" v="217"/>
          <ac:inkMkLst>
            <pc:docMk/>
            <pc:sldMk cId="3813710288" sldId="1091"/>
            <ac:inkMk id="16" creationId="{EC0603B8-1848-4CAB-8C02-EAC694EEA260}"/>
          </ac:inkMkLst>
        </pc:inkChg>
        <pc:inkChg chg="add del mod">
          <ac:chgData name="padmashreereddy22@gmail.com" userId="890bee11ac2559f8" providerId="LiveId" clId="{8A8E89BF-0426-49A8-85BC-953980848DD6}" dt="2023-11-16T23:52:31.084" v="229"/>
          <ac:inkMkLst>
            <pc:docMk/>
            <pc:sldMk cId="3813710288" sldId="1091"/>
            <ac:inkMk id="18" creationId="{5529193D-18C8-480C-9F2D-3C2427E94BA7}"/>
          </ac:inkMkLst>
        </pc:inkChg>
        <pc:inkChg chg="add del mod">
          <ac:chgData name="padmashreereddy22@gmail.com" userId="890bee11ac2559f8" providerId="LiveId" clId="{8A8E89BF-0426-49A8-85BC-953980848DD6}" dt="2023-11-16T23:52:31.083" v="218"/>
          <ac:inkMkLst>
            <pc:docMk/>
            <pc:sldMk cId="3813710288" sldId="1091"/>
            <ac:inkMk id="20" creationId="{71C4C2D8-DBC1-44F9-A7A9-98B645B81C45}"/>
          </ac:inkMkLst>
        </pc:inkChg>
        <pc:inkChg chg="add del mod">
          <ac:chgData name="padmashreereddy22@gmail.com" userId="890bee11ac2559f8" providerId="LiveId" clId="{8A8E89BF-0426-49A8-85BC-953980848DD6}" dt="2023-11-16T23:52:31.084" v="225"/>
          <ac:inkMkLst>
            <pc:docMk/>
            <pc:sldMk cId="3813710288" sldId="1091"/>
            <ac:inkMk id="21" creationId="{0EFE9380-C6C0-4B15-BA87-1E6D4962770D}"/>
          </ac:inkMkLst>
        </pc:inkChg>
        <pc:inkChg chg="add del mod">
          <ac:chgData name="padmashreereddy22@gmail.com" userId="890bee11ac2559f8" providerId="LiveId" clId="{8A8E89BF-0426-49A8-85BC-953980848DD6}" dt="2023-11-16T23:52:31.084" v="224"/>
          <ac:inkMkLst>
            <pc:docMk/>
            <pc:sldMk cId="3813710288" sldId="1091"/>
            <ac:inkMk id="23" creationId="{E8EA7493-F3F5-4CD5-A1BA-5E273C15A00A}"/>
          </ac:inkMkLst>
        </pc:inkChg>
        <pc:inkChg chg="add del mod">
          <ac:chgData name="padmashreereddy22@gmail.com" userId="890bee11ac2559f8" providerId="LiveId" clId="{8A8E89BF-0426-49A8-85BC-953980848DD6}" dt="2023-11-16T23:52:31.080" v="210"/>
          <ac:inkMkLst>
            <pc:docMk/>
            <pc:sldMk cId="3813710288" sldId="1091"/>
            <ac:inkMk id="25" creationId="{47F1BA54-8E29-40BB-A765-A2C59350BF17}"/>
          </ac:inkMkLst>
        </pc:inkChg>
        <pc:inkChg chg="add del mod">
          <ac:chgData name="padmashreereddy22@gmail.com" userId="890bee11ac2559f8" providerId="LiveId" clId="{8A8E89BF-0426-49A8-85BC-953980848DD6}" dt="2023-11-16T23:52:31.082" v="216"/>
          <ac:inkMkLst>
            <pc:docMk/>
            <pc:sldMk cId="3813710288" sldId="1091"/>
            <ac:inkMk id="26" creationId="{1E9986F7-C4FE-4B32-8F86-E38CE6FF7985}"/>
          </ac:inkMkLst>
        </pc:inkChg>
        <pc:inkChg chg="add del mod">
          <ac:chgData name="padmashreereddy22@gmail.com" userId="890bee11ac2559f8" providerId="LiveId" clId="{8A8E89BF-0426-49A8-85BC-953980848DD6}" dt="2023-11-16T23:52:31.084" v="228"/>
          <ac:inkMkLst>
            <pc:docMk/>
            <pc:sldMk cId="3813710288" sldId="1091"/>
            <ac:inkMk id="27" creationId="{A44CC69E-7E36-4FD3-838E-BA1D07F02FC7}"/>
          </ac:inkMkLst>
        </pc:inkChg>
        <pc:inkChg chg="add del mod">
          <ac:chgData name="padmashreereddy22@gmail.com" userId="890bee11ac2559f8" providerId="LiveId" clId="{8A8E89BF-0426-49A8-85BC-953980848DD6}" dt="2023-11-16T23:52:31.083" v="222"/>
          <ac:inkMkLst>
            <pc:docMk/>
            <pc:sldMk cId="3813710288" sldId="1091"/>
            <ac:inkMk id="28" creationId="{E2799531-DBA7-4EF4-8C2B-A1A7E241A8EC}"/>
          </ac:inkMkLst>
        </pc:inkChg>
        <pc:inkChg chg="add del mod">
          <ac:chgData name="padmashreereddy22@gmail.com" userId="890bee11ac2559f8" providerId="LiveId" clId="{8A8E89BF-0426-49A8-85BC-953980848DD6}" dt="2023-11-16T23:52:31.081" v="211"/>
          <ac:inkMkLst>
            <pc:docMk/>
            <pc:sldMk cId="3813710288" sldId="1091"/>
            <ac:inkMk id="30" creationId="{7F28AEE6-2A29-42CF-B265-4FE27F5906C5}"/>
          </ac:inkMkLst>
        </pc:inkChg>
        <pc:inkChg chg="add del mod">
          <ac:chgData name="padmashreereddy22@gmail.com" userId="890bee11ac2559f8" providerId="LiveId" clId="{8A8E89BF-0426-49A8-85BC-953980848DD6}" dt="2023-11-16T23:52:31.083" v="221"/>
          <ac:inkMkLst>
            <pc:docMk/>
            <pc:sldMk cId="3813710288" sldId="1091"/>
            <ac:inkMk id="31" creationId="{9A525547-E47E-41FD-BB9A-6027F1AD347E}"/>
          </ac:inkMkLst>
        </pc:inkChg>
        <pc:inkChg chg="add del mod">
          <ac:chgData name="padmashreereddy22@gmail.com" userId="890bee11ac2559f8" providerId="LiveId" clId="{8A8E89BF-0426-49A8-85BC-953980848DD6}" dt="2023-11-16T23:52:31.084" v="226"/>
          <ac:inkMkLst>
            <pc:docMk/>
            <pc:sldMk cId="3813710288" sldId="1091"/>
            <ac:inkMk id="32" creationId="{45DF5C59-3E64-424E-B3E6-5EF2A72A0A25}"/>
          </ac:inkMkLst>
        </pc:inkChg>
        <pc:inkChg chg="add del mod">
          <ac:chgData name="padmashreereddy22@gmail.com" userId="890bee11ac2559f8" providerId="LiveId" clId="{8A8E89BF-0426-49A8-85BC-953980848DD6}" dt="2023-11-16T23:52:31.072" v="209"/>
          <ac:inkMkLst>
            <pc:docMk/>
            <pc:sldMk cId="3813710288" sldId="1091"/>
            <ac:inkMk id="34" creationId="{799FA56B-CBC5-4EDC-A951-249382011A9D}"/>
          </ac:inkMkLst>
        </pc:inkChg>
      </pc:sldChg>
      <pc:sldChg chg="addSp modSp new mod">
        <pc:chgData name="padmashreereddy22@gmail.com" userId="890bee11ac2559f8" providerId="LiveId" clId="{8A8E89BF-0426-49A8-85BC-953980848DD6}" dt="2023-10-31T11:40:21.876" v="44" actId="1076"/>
        <pc:sldMkLst>
          <pc:docMk/>
          <pc:sldMk cId="1303157590" sldId="1097"/>
        </pc:sldMkLst>
        <pc:spChg chg="mod">
          <ac:chgData name="padmashreereddy22@gmail.com" userId="890bee11ac2559f8" providerId="LiveId" clId="{8A8E89BF-0426-49A8-85BC-953980848DD6}" dt="2023-10-31T11:25:00.175" v="37" actId="20577"/>
          <ac:spMkLst>
            <pc:docMk/>
            <pc:sldMk cId="1303157590" sldId="1097"/>
            <ac:spMk id="2" creationId="{7DF24E97-26CB-44D2-80FE-FE5A7FDD85FC}"/>
          </ac:spMkLst>
        </pc:spChg>
        <pc:picChg chg="add mod">
          <ac:chgData name="padmashreereddy22@gmail.com" userId="890bee11ac2559f8" providerId="LiveId" clId="{8A8E89BF-0426-49A8-85BC-953980848DD6}" dt="2023-10-31T11:36:36.079" v="40" actId="1076"/>
          <ac:picMkLst>
            <pc:docMk/>
            <pc:sldMk cId="1303157590" sldId="1097"/>
            <ac:picMk id="4" creationId="{474EBF55-BD2F-4B98-9550-3109F55F1F19}"/>
          </ac:picMkLst>
        </pc:picChg>
        <pc:picChg chg="add mod">
          <ac:chgData name="padmashreereddy22@gmail.com" userId="890bee11ac2559f8" providerId="LiveId" clId="{8A8E89BF-0426-49A8-85BC-953980848DD6}" dt="2023-10-31T11:40:21.876" v="44" actId="1076"/>
          <ac:picMkLst>
            <pc:docMk/>
            <pc:sldMk cId="1303157590" sldId="1097"/>
            <ac:picMk id="6" creationId="{8EF1CDC0-7540-454D-8449-734EE79048FE}"/>
          </ac:picMkLst>
        </pc:picChg>
      </pc:sldChg>
      <pc:sldChg chg="addSp delSp modSp new del mod modAnim">
        <pc:chgData name="padmashreereddy22@gmail.com" userId="890bee11ac2559f8" providerId="LiveId" clId="{8A8E89BF-0426-49A8-85BC-953980848DD6}" dt="2023-11-02T15:47:45.131" v="163" actId="47"/>
        <pc:sldMkLst>
          <pc:docMk/>
          <pc:sldMk cId="1159686724" sldId="1098"/>
        </pc:sldMkLst>
        <pc:spChg chg="del">
          <ac:chgData name="padmashreereddy22@gmail.com" userId="890bee11ac2559f8" providerId="LiveId" clId="{8A8E89BF-0426-49A8-85BC-953980848DD6}" dt="2023-11-02T15:12:49.328" v="89" actId="478"/>
          <ac:spMkLst>
            <pc:docMk/>
            <pc:sldMk cId="1159686724" sldId="1098"/>
            <ac:spMk id="2" creationId="{B44E25DF-92E7-472C-955C-DE7530A4E0A3}"/>
          </ac:spMkLst>
        </pc:spChg>
        <pc:spChg chg="add mod topLvl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3" creationId="{5EDEC4A6-BB8B-4665-A90C-3A9F71FFCC21}"/>
          </ac:spMkLst>
        </pc:spChg>
        <pc:spChg chg="add mod topLvl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4" creationId="{E3CD1F05-AF33-4B35-A53C-6FF684171E50}"/>
          </ac:spMkLst>
        </pc:spChg>
        <pc:spChg chg="mod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6" creationId="{534BDCB3-A74C-4343-8FD8-9CE4062EEC76}"/>
          </ac:spMkLst>
        </pc:spChg>
        <pc:spChg chg="mod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7" creationId="{3FC6DB8F-59B2-442A-ADBF-81EB31F0F71E}"/>
          </ac:spMkLst>
        </pc:spChg>
        <pc:spChg chg="mod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8" creationId="{366FBB11-6E47-4749-8901-F23148C5C497}"/>
          </ac:spMkLst>
        </pc:spChg>
        <pc:spChg chg="add mod topLvl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19" creationId="{7A0BBF55-1965-4BF3-8270-9F676BD90E4C}"/>
          </ac:spMkLst>
        </pc:spChg>
        <pc:spChg chg="add mod topLvl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22" creationId="{977A4D8D-B033-444F-8CF0-1DAFBED15ACE}"/>
          </ac:spMkLst>
        </pc:spChg>
        <pc:spChg chg="add mod topLvl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25" creationId="{B9BAB0BA-407E-498D-9E88-848EB5DF8446}"/>
          </ac:spMkLst>
        </pc:spChg>
        <pc:spChg chg="add mod topLvl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26" creationId="{0ED8534B-AC0E-4FFD-84AE-D072D76EEB7B}"/>
          </ac:spMkLst>
        </pc:spChg>
        <pc:spChg chg="add mod topLvl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27" creationId="{9D8091CD-FE92-4023-BC60-472ED4DD979C}"/>
          </ac:spMkLst>
        </pc:spChg>
        <pc:spChg chg="add mod topLvl">
          <ac:chgData name="padmashreereddy22@gmail.com" userId="890bee11ac2559f8" providerId="LiveId" clId="{8A8E89BF-0426-49A8-85BC-953980848DD6}" dt="2023-11-02T15:16:08.228" v="155" actId="207"/>
          <ac:spMkLst>
            <pc:docMk/>
            <pc:sldMk cId="1159686724" sldId="1098"/>
            <ac:spMk id="28" creationId="{94BE8F0F-A5D8-4FF1-A10B-D64A1A796B92}"/>
          </ac:spMkLst>
        </pc:spChg>
        <pc:spChg chg="add del mod topLvl">
          <ac:chgData name="padmashreereddy22@gmail.com" userId="890bee11ac2559f8" providerId="LiveId" clId="{8A8E89BF-0426-49A8-85BC-953980848DD6}" dt="2023-11-02T14:44:37.641" v="56" actId="478"/>
          <ac:spMkLst>
            <pc:docMk/>
            <pc:sldMk cId="1159686724" sldId="1098"/>
            <ac:spMk id="31" creationId="{05595C94-91DB-4B6F-99FC-5699D8AE5488}"/>
          </ac:spMkLst>
        </pc:spChg>
        <pc:spChg chg="add mod">
          <ac:chgData name="padmashreereddy22@gmail.com" userId="890bee11ac2559f8" providerId="LiveId" clId="{8A8E89BF-0426-49A8-85BC-953980848DD6}" dt="2023-11-02T15:16:57.729" v="161" actId="164"/>
          <ac:spMkLst>
            <pc:docMk/>
            <pc:sldMk cId="1159686724" sldId="1098"/>
            <ac:spMk id="47" creationId="{9673D3C7-809D-4605-8B33-7985DBEC09F6}"/>
          </ac:spMkLst>
        </pc:spChg>
        <pc:spChg chg="add mod">
          <ac:chgData name="padmashreereddy22@gmail.com" userId="890bee11ac2559f8" providerId="LiveId" clId="{8A8E89BF-0426-49A8-85BC-953980848DD6}" dt="2023-11-02T15:16:57.729" v="161" actId="164"/>
          <ac:spMkLst>
            <pc:docMk/>
            <pc:sldMk cId="1159686724" sldId="1098"/>
            <ac:spMk id="50" creationId="{603A65D6-2B87-48AA-A8E2-E2276DEB15B9}"/>
          </ac:spMkLst>
        </pc:spChg>
        <pc:spChg chg="add mod">
          <ac:chgData name="padmashreereddy22@gmail.com" userId="890bee11ac2559f8" providerId="LiveId" clId="{8A8E89BF-0426-49A8-85BC-953980848DD6}" dt="2023-11-02T15:16:57.729" v="161" actId="164"/>
          <ac:spMkLst>
            <pc:docMk/>
            <pc:sldMk cId="1159686724" sldId="1098"/>
            <ac:spMk id="51" creationId="{672AA94F-4A6D-42BC-B1F0-44DB115897FA}"/>
          </ac:spMkLst>
        </pc:spChg>
        <pc:spChg chg="add mod">
          <ac:chgData name="padmashreereddy22@gmail.com" userId="890bee11ac2559f8" providerId="LiveId" clId="{8A8E89BF-0426-49A8-85BC-953980848DD6}" dt="2023-11-02T15:16:57.729" v="161" actId="164"/>
          <ac:spMkLst>
            <pc:docMk/>
            <pc:sldMk cId="1159686724" sldId="1098"/>
            <ac:spMk id="55" creationId="{D275858F-9E0E-4ED3-AA11-369F17E0AE88}"/>
          </ac:spMkLst>
        </pc:spChg>
        <pc:grpChg chg="add mod topLvl">
          <ac:chgData name="padmashreereddy22@gmail.com" userId="890bee11ac2559f8" providerId="LiveId" clId="{8A8E89BF-0426-49A8-85BC-953980848DD6}" dt="2023-11-02T15:16:08.228" v="155" actId="207"/>
          <ac:grpSpMkLst>
            <pc:docMk/>
            <pc:sldMk cId="1159686724" sldId="1098"/>
            <ac:grpSpMk id="5" creationId="{B723804F-18D9-4E8F-83F6-958356ED70AB}"/>
          </ac:grpSpMkLst>
        </pc:grpChg>
        <pc:grpChg chg="add del mod">
          <ac:chgData name="padmashreereddy22@gmail.com" userId="890bee11ac2559f8" providerId="LiveId" clId="{8A8E89BF-0426-49A8-85BC-953980848DD6}" dt="2023-11-02T14:44:20.409" v="53" actId="165"/>
          <ac:grpSpMkLst>
            <pc:docMk/>
            <pc:sldMk cId="1159686724" sldId="1098"/>
            <ac:grpSpMk id="32" creationId="{C5A3021B-2723-419D-B303-401CA50F3942}"/>
          </ac:grpSpMkLst>
        </pc:grpChg>
        <pc:grpChg chg="add mod">
          <ac:chgData name="padmashreereddy22@gmail.com" userId="890bee11ac2559f8" providerId="LiveId" clId="{8A8E89BF-0426-49A8-85BC-953980848DD6}" dt="2023-11-02T15:16:57.729" v="161" actId="164"/>
          <ac:grpSpMkLst>
            <pc:docMk/>
            <pc:sldMk cId="1159686724" sldId="1098"/>
            <ac:grpSpMk id="36" creationId="{8BBAC376-603F-4A67-8D94-64072A4CD2EC}"/>
          </ac:grpSpMkLst>
        </pc:grpChg>
        <pc:grpChg chg="add del mod">
          <ac:chgData name="padmashreereddy22@gmail.com" userId="890bee11ac2559f8" providerId="LiveId" clId="{8A8E89BF-0426-49A8-85BC-953980848DD6}" dt="2023-11-02T15:47:41.077" v="162" actId="478"/>
          <ac:grpSpMkLst>
            <pc:docMk/>
            <pc:sldMk cId="1159686724" sldId="1098"/>
            <ac:grpSpMk id="56" creationId="{D4A1C11A-E093-43AF-BC97-DCD58C3311A1}"/>
          </ac:grpSpMkLst>
        </pc:grpChg>
        <pc:picChg chg="mod">
          <ac:chgData name="padmashreereddy22@gmail.com" userId="890bee11ac2559f8" providerId="LiveId" clId="{8A8E89BF-0426-49A8-85BC-953980848DD6}" dt="2023-11-02T15:16:08.228" v="155" actId="207"/>
          <ac:picMkLst>
            <pc:docMk/>
            <pc:sldMk cId="1159686724" sldId="1098"/>
            <ac:picMk id="9" creationId="{A47B6EBD-8E34-4AFE-8C19-358EE6AD0495}"/>
          </ac:picMkLst>
        </pc:picChg>
        <pc:picChg chg="mod">
          <ac:chgData name="padmashreereddy22@gmail.com" userId="890bee11ac2559f8" providerId="LiveId" clId="{8A8E89BF-0426-49A8-85BC-953980848DD6}" dt="2023-11-02T15:16:08.228" v="155" actId="207"/>
          <ac:picMkLst>
            <pc:docMk/>
            <pc:sldMk cId="1159686724" sldId="1098"/>
            <ac:picMk id="10" creationId="{91FCD302-CD04-4E41-AA3F-1A45AABD2534}"/>
          </ac:picMkLst>
        </pc:picChg>
        <pc:picChg chg="mod">
          <ac:chgData name="padmashreereddy22@gmail.com" userId="890bee11ac2559f8" providerId="LiveId" clId="{8A8E89BF-0426-49A8-85BC-953980848DD6}" dt="2023-11-02T15:16:08.228" v="155" actId="207"/>
          <ac:picMkLst>
            <pc:docMk/>
            <pc:sldMk cId="1159686724" sldId="1098"/>
            <ac:picMk id="11" creationId="{5FAFFECB-1264-431E-BFD1-2A8C57C82F8F}"/>
          </ac:picMkLst>
        </pc:picChg>
        <pc:picChg chg="mod">
          <ac:chgData name="padmashreereddy22@gmail.com" userId="890bee11ac2559f8" providerId="LiveId" clId="{8A8E89BF-0426-49A8-85BC-953980848DD6}" dt="2023-11-02T15:16:08.228" v="155" actId="207"/>
          <ac:picMkLst>
            <pc:docMk/>
            <pc:sldMk cId="1159686724" sldId="1098"/>
            <ac:picMk id="12" creationId="{906B3C43-5579-4316-857F-5B8B23792CE1}"/>
          </ac:picMkLst>
        </pc:picChg>
        <pc:picChg chg="mod">
          <ac:chgData name="padmashreereddy22@gmail.com" userId="890bee11ac2559f8" providerId="LiveId" clId="{8A8E89BF-0426-49A8-85BC-953980848DD6}" dt="2023-11-02T15:16:08.228" v="155" actId="207"/>
          <ac:picMkLst>
            <pc:docMk/>
            <pc:sldMk cId="1159686724" sldId="1098"/>
            <ac:picMk id="13" creationId="{44A37426-7C1C-4282-8982-4C041502C969}"/>
          </ac:picMkLst>
        </pc:picChg>
        <pc:picChg chg="mod">
          <ac:chgData name="padmashreereddy22@gmail.com" userId="890bee11ac2559f8" providerId="LiveId" clId="{8A8E89BF-0426-49A8-85BC-953980848DD6}" dt="2023-11-02T15:16:08.228" v="155" actId="207"/>
          <ac:picMkLst>
            <pc:docMk/>
            <pc:sldMk cId="1159686724" sldId="1098"/>
            <ac:picMk id="14" creationId="{0F86CEF4-A519-47B6-AD9C-7D44BE409C8D}"/>
          </ac:picMkLst>
        </pc:picChg>
        <pc:picChg chg="mod">
          <ac:chgData name="padmashreereddy22@gmail.com" userId="890bee11ac2559f8" providerId="LiveId" clId="{8A8E89BF-0426-49A8-85BC-953980848DD6}" dt="2023-11-02T15:16:08.228" v="155" actId="207"/>
          <ac:picMkLst>
            <pc:docMk/>
            <pc:sldMk cId="1159686724" sldId="1098"/>
            <ac:picMk id="15" creationId="{9B6E5868-6FD1-4EAB-8F6C-4956C8E7A452}"/>
          </ac:picMkLst>
        </pc:picChg>
        <pc:picChg chg="mod">
          <ac:chgData name="padmashreereddy22@gmail.com" userId="890bee11ac2559f8" providerId="LiveId" clId="{8A8E89BF-0426-49A8-85BC-953980848DD6}" dt="2023-11-02T15:16:08.228" v="155" actId="207"/>
          <ac:picMkLst>
            <pc:docMk/>
            <pc:sldMk cId="1159686724" sldId="1098"/>
            <ac:picMk id="16" creationId="{368FD6B5-4236-405E-807A-990757A339AB}"/>
          </ac:picMkLst>
        </pc:picChg>
        <pc:picChg chg="mod">
          <ac:chgData name="padmashreereddy22@gmail.com" userId="890bee11ac2559f8" providerId="LiveId" clId="{8A8E89BF-0426-49A8-85BC-953980848DD6}" dt="2023-11-02T15:16:08.228" v="155" actId="207"/>
          <ac:picMkLst>
            <pc:docMk/>
            <pc:sldMk cId="1159686724" sldId="1098"/>
            <ac:picMk id="17" creationId="{A7C52C20-5ABC-4434-9A29-FE2F5D10B326}"/>
          </ac:picMkLst>
        </pc:picChg>
        <pc:picChg chg="add mod modCrop">
          <ac:chgData name="padmashreereddy22@gmail.com" userId="890bee11ac2559f8" providerId="LiveId" clId="{8A8E89BF-0426-49A8-85BC-953980848DD6}" dt="2023-11-02T15:16:57.729" v="161" actId="164"/>
          <ac:picMkLst>
            <pc:docMk/>
            <pc:sldMk cId="1159686724" sldId="1098"/>
            <ac:picMk id="38" creationId="{02CB776C-B797-4D6D-B43C-AFD04A315269}"/>
          </ac:picMkLst>
        </pc:picChg>
        <pc:cxnChg chg="add mod topLvl">
          <ac:chgData name="padmashreereddy22@gmail.com" userId="890bee11ac2559f8" providerId="LiveId" clId="{8A8E89BF-0426-49A8-85BC-953980848DD6}" dt="2023-11-02T15:47:41.077" v="162" actId="478"/>
          <ac:cxnSpMkLst>
            <pc:docMk/>
            <pc:sldMk cId="1159686724" sldId="1098"/>
            <ac:cxnSpMk id="18" creationId="{22772B8B-4B33-482A-B962-228D4783FBDE}"/>
          </ac:cxnSpMkLst>
        </pc:cxnChg>
        <pc:cxnChg chg="add mod topLvl">
          <ac:chgData name="padmashreereddy22@gmail.com" userId="890bee11ac2559f8" providerId="LiveId" clId="{8A8E89BF-0426-49A8-85BC-953980848DD6}" dt="2023-11-02T15:16:08.228" v="155" actId="207"/>
          <ac:cxnSpMkLst>
            <pc:docMk/>
            <pc:sldMk cId="1159686724" sldId="1098"/>
            <ac:cxnSpMk id="20" creationId="{F7BE3C37-1AFE-4530-BEA5-EF6115F7E4BF}"/>
          </ac:cxnSpMkLst>
        </pc:cxnChg>
        <pc:cxnChg chg="add mod topLvl">
          <ac:chgData name="padmashreereddy22@gmail.com" userId="890bee11ac2559f8" providerId="LiveId" clId="{8A8E89BF-0426-49A8-85BC-953980848DD6}" dt="2023-11-02T15:16:08.228" v="155" actId="207"/>
          <ac:cxnSpMkLst>
            <pc:docMk/>
            <pc:sldMk cId="1159686724" sldId="1098"/>
            <ac:cxnSpMk id="21" creationId="{06FC4278-A704-442F-AD5E-966D3CA74C74}"/>
          </ac:cxnSpMkLst>
        </pc:cxnChg>
        <pc:cxnChg chg="add mod topLvl">
          <ac:chgData name="padmashreereddy22@gmail.com" userId="890bee11ac2559f8" providerId="LiveId" clId="{8A8E89BF-0426-49A8-85BC-953980848DD6}" dt="2023-11-02T15:16:24.176" v="158" actId="1582"/>
          <ac:cxnSpMkLst>
            <pc:docMk/>
            <pc:sldMk cId="1159686724" sldId="1098"/>
            <ac:cxnSpMk id="23" creationId="{522CFE9A-4781-4E2F-8747-AC69B845261E}"/>
          </ac:cxnSpMkLst>
        </pc:cxnChg>
        <pc:cxnChg chg="add mod topLvl">
          <ac:chgData name="padmashreereddy22@gmail.com" userId="890bee11ac2559f8" providerId="LiveId" clId="{8A8E89BF-0426-49A8-85BC-953980848DD6}" dt="2023-11-02T15:16:18.028" v="157" actId="1582"/>
          <ac:cxnSpMkLst>
            <pc:docMk/>
            <pc:sldMk cId="1159686724" sldId="1098"/>
            <ac:cxnSpMk id="24" creationId="{C2894DCD-9338-4EDC-BD35-ED634B399473}"/>
          </ac:cxnSpMkLst>
        </pc:cxnChg>
        <pc:cxnChg chg="add mod topLvl">
          <ac:chgData name="padmashreereddy22@gmail.com" userId="890bee11ac2559f8" providerId="LiveId" clId="{8A8E89BF-0426-49A8-85BC-953980848DD6}" dt="2023-11-02T15:47:41.077" v="162" actId="478"/>
          <ac:cxnSpMkLst>
            <pc:docMk/>
            <pc:sldMk cId="1159686724" sldId="1098"/>
            <ac:cxnSpMk id="29" creationId="{70C917C2-5BF6-4037-94E2-EB76B66CBEC9}"/>
          </ac:cxnSpMkLst>
        </pc:cxnChg>
        <pc:cxnChg chg="add mod topLvl">
          <ac:chgData name="padmashreereddy22@gmail.com" userId="890bee11ac2559f8" providerId="LiveId" clId="{8A8E89BF-0426-49A8-85BC-953980848DD6}" dt="2023-11-02T15:16:08.228" v="155" actId="207"/>
          <ac:cxnSpMkLst>
            <pc:docMk/>
            <pc:sldMk cId="1159686724" sldId="1098"/>
            <ac:cxnSpMk id="30" creationId="{A6E371C3-B9D8-4168-91E7-3A6922902816}"/>
          </ac:cxnSpMkLst>
        </pc:cxnChg>
        <pc:cxnChg chg="add mod">
          <ac:chgData name="padmashreereddy22@gmail.com" userId="890bee11ac2559f8" providerId="LiveId" clId="{8A8E89BF-0426-49A8-85BC-953980848DD6}" dt="2023-11-02T15:47:41.077" v="162" actId="478"/>
          <ac:cxnSpMkLst>
            <pc:docMk/>
            <pc:sldMk cId="1159686724" sldId="1098"/>
            <ac:cxnSpMk id="41" creationId="{0E306CE8-F033-4865-82E4-4ACC863971D0}"/>
          </ac:cxnSpMkLst>
        </pc:cxnChg>
        <pc:cxnChg chg="add mod">
          <ac:chgData name="padmashreereddy22@gmail.com" userId="890bee11ac2559f8" providerId="LiveId" clId="{8A8E89BF-0426-49A8-85BC-953980848DD6}" dt="2023-11-02T15:16:57.729" v="161" actId="164"/>
          <ac:cxnSpMkLst>
            <pc:docMk/>
            <pc:sldMk cId="1159686724" sldId="1098"/>
            <ac:cxnSpMk id="44" creationId="{B6856EFF-0030-439B-B00F-AE3ECE3CF717}"/>
          </ac:cxnSpMkLst>
        </pc:cxnChg>
        <pc:cxnChg chg="add mod">
          <ac:chgData name="padmashreereddy22@gmail.com" userId="890bee11ac2559f8" providerId="LiveId" clId="{8A8E89BF-0426-49A8-85BC-953980848DD6}" dt="2023-11-02T15:16:57.729" v="161" actId="164"/>
          <ac:cxnSpMkLst>
            <pc:docMk/>
            <pc:sldMk cId="1159686724" sldId="1098"/>
            <ac:cxnSpMk id="48" creationId="{AAD6820E-B383-4F16-9EA8-7B664B08A17E}"/>
          </ac:cxnSpMkLst>
        </pc:cxnChg>
        <pc:cxnChg chg="add mod">
          <ac:chgData name="padmashreereddy22@gmail.com" userId="890bee11ac2559f8" providerId="LiveId" clId="{8A8E89BF-0426-49A8-85BC-953980848DD6}" dt="2023-11-02T15:16:57.729" v="161" actId="164"/>
          <ac:cxnSpMkLst>
            <pc:docMk/>
            <pc:sldMk cId="1159686724" sldId="1098"/>
            <ac:cxnSpMk id="49" creationId="{9D99651E-2254-40E8-A257-2D9C5BDA82C2}"/>
          </ac:cxnSpMkLst>
        </pc:cxnChg>
      </pc:sldChg>
    </pc:docChg>
  </pc:docChgLst>
  <pc:docChgLst>
    <pc:chgData name="padmashreereddy22@gmail.com" userId="890bee11ac2559f8" providerId="LiveId" clId="{6C752FCC-2FF8-44EF-BD3E-454C17B34A5D}"/>
    <pc:docChg chg="modSld">
      <pc:chgData name="padmashreereddy22@gmail.com" userId="890bee11ac2559f8" providerId="LiveId" clId="{6C752FCC-2FF8-44EF-BD3E-454C17B34A5D}" dt="2023-10-11T13:11:49.077" v="1" actId="1076"/>
      <pc:docMkLst>
        <pc:docMk/>
      </pc:docMkLst>
      <pc:sldChg chg="modSp mod">
        <pc:chgData name="padmashreereddy22@gmail.com" userId="890bee11ac2559f8" providerId="LiveId" clId="{6C752FCC-2FF8-44EF-BD3E-454C17B34A5D}" dt="2023-10-11T13:11:49.077" v="1" actId="1076"/>
        <pc:sldMkLst>
          <pc:docMk/>
          <pc:sldMk cId="1730896802" sldId="1096"/>
        </pc:sldMkLst>
        <pc:picChg chg="mod">
          <ac:chgData name="padmashreereddy22@gmail.com" userId="890bee11ac2559f8" providerId="LiveId" clId="{6C752FCC-2FF8-44EF-BD3E-454C17B34A5D}" dt="2023-10-11T13:10:50.270" v="0" actId="14100"/>
          <ac:picMkLst>
            <pc:docMk/>
            <pc:sldMk cId="1730896802" sldId="1096"/>
            <ac:picMk id="7" creationId="{AFAC482B-C18B-4643-A552-A1FBE94EFAD3}"/>
          </ac:picMkLst>
        </pc:picChg>
        <pc:cxnChg chg="mod">
          <ac:chgData name="padmashreereddy22@gmail.com" userId="890bee11ac2559f8" providerId="LiveId" clId="{6C752FCC-2FF8-44EF-BD3E-454C17B34A5D}" dt="2023-10-11T13:11:49.077" v="1" actId="1076"/>
          <ac:cxnSpMkLst>
            <pc:docMk/>
            <pc:sldMk cId="1730896802" sldId="1096"/>
            <ac:cxnSpMk id="114" creationId="{FF537CCE-CBD4-457F-BFB6-94E5F8F10CE7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189A7-E658-472D-88B3-8995C3F0F598}" type="doc">
      <dgm:prSet loTypeId="urn:microsoft.com/office/officeart/2005/8/layout/process3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7BDA7D-0750-4083-90A0-D0D02CCD30E3}">
      <dgm:prSet phldrT="[Text]" custT="1"/>
      <dgm:spPr>
        <a:solidFill>
          <a:srgbClr val="66FF66"/>
        </a:solidFill>
        <a:ln>
          <a:solidFill>
            <a:srgbClr val="92D050"/>
          </a:solidFill>
        </a:ln>
      </dgm:spPr>
      <dgm:t>
        <a:bodyPr/>
        <a:lstStyle/>
        <a:p>
          <a:pPr algn="ctr"/>
          <a:r>
            <a: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1</a:t>
          </a:r>
        </a:p>
      </dgm:t>
    </dgm:pt>
    <dgm:pt modelId="{27E07CA4-6632-4486-BF98-F47279E3C5DD}" type="parTrans" cxnId="{118E0E14-F0E0-420D-9487-CD852CFA62CE}">
      <dgm:prSet/>
      <dgm:spPr/>
      <dgm:t>
        <a:bodyPr/>
        <a:lstStyle/>
        <a:p>
          <a:endParaRPr lang="en-US"/>
        </a:p>
      </dgm:t>
    </dgm:pt>
    <dgm:pt modelId="{72F0D0DA-2551-41D1-BDDA-F71D76E5A99B}" type="sibTrans" cxnId="{118E0E14-F0E0-420D-9487-CD852CFA62CE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058621C3-9E43-4194-93F9-FB5D0896F65F}">
      <dgm:prSet phldrT="[Text]"/>
      <dgm:spPr/>
      <dgm:t>
        <a:bodyPr/>
        <a:lstStyle/>
        <a:p>
          <a:r>
            <a:rPr lang="en-US" dirty="0"/>
            <a:t>Literature reading</a:t>
          </a:r>
        </a:p>
      </dgm:t>
    </dgm:pt>
    <dgm:pt modelId="{A003FB58-DD39-403D-AF8F-4D86087E72FB}" type="parTrans" cxnId="{033729D3-BF0F-4EF4-8804-5A858C341652}">
      <dgm:prSet/>
      <dgm:spPr/>
      <dgm:t>
        <a:bodyPr/>
        <a:lstStyle/>
        <a:p>
          <a:endParaRPr lang="en-US"/>
        </a:p>
      </dgm:t>
    </dgm:pt>
    <dgm:pt modelId="{4E135E4D-EE48-4F52-868D-67E26593D6AB}" type="sibTrans" cxnId="{033729D3-BF0F-4EF4-8804-5A858C341652}">
      <dgm:prSet/>
      <dgm:spPr/>
      <dgm:t>
        <a:bodyPr/>
        <a:lstStyle/>
        <a:p>
          <a:endParaRPr lang="en-US"/>
        </a:p>
      </dgm:t>
    </dgm:pt>
    <dgm:pt modelId="{3FB41C76-3C79-4DC6-98F6-B46BC9DD1B42}">
      <dgm:prSet phldrT="[Text]" custT="1"/>
      <dgm:spPr>
        <a:solidFill>
          <a:srgbClr val="7CBF33"/>
        </a:solidFill>
        <a:ln>
          <a:solidFill>
            <a:srgbClr val="92D050"/>
          </a:solidFill>
        </a:ln>
      </dgm:spPr>
      <dgm:t>
        <a:bodyPr/>
        <a:lstStyle/>
        <a:p>
          <a:pPr algn="ctr"/>
          <a:r>
            <a: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2</a:t>
          </a:r>
        </a:p>
      </dgm:t>
    </dgm:pt>
    <dgm:pt modelId="{4CBD5D69-439A-455B-BCBC-4DC36D90F929}" type="parTrans" cxnId="{995CA7A9-651B-4853-886C-A8EBDB208248}">
      <dgm:prSet/>
      <dgm:spPr/>
      <dgm:t>
        <a:bodyPr/>
        <a:lstStyle/>
        <a:p>
          <a:endParaRPr lang="en-US"/>
        </a:p>
      </dgm:t>
    </dgm:pt>
    <dgm:pt modelId="{644DBBF1-BEC4-4792-9696-2F9C40DFAC3B}" type="sibTrans" cxnId="{995CA7A9-651B-4853-886C-A8EBDB208248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CD4657E7-DB2E-4811-9377-B103622868C8}">
      <dgm:prSet phldrT="[Text]"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endParaRPr lang="en-US" dirty="0"/>
        </a:p>
      </dgm:t>
    </dgm:pt>
    <dgm:pt modelId="{974BBAA9-E64F-49FD-A5CE-B2844D7E123F}" type="parTrans" cxnId="{96BAEA70-A301-4580-9C79-C0F64DAE54A6}">
      <dgm:prSet/>
      <dgm:spPr/>
      <dgm:t>
        <a:bodyPr/>
        <a:lstStyle/>
        <a:p>
          <a:endParaRPr lang="en-US"/>
        </a:p>
      </dgm:t>
    </dgm:pt>
    <dgm:pt modelId="{26CA055E-3802-4DB5-8E86-DC909ECC78D1}" type="sibTrans" cxnId="{96BAEA70-A301-4580-9C79-C0F64DAE54A6}">
      <dgm:prSet/>
      <dgm:spPr/>
      <dgm:t>
        <a:bodyPr/>
        <a:lstStyle/>
        <a:p>
          <a:endParaRPr lang="en-US"/>
        </a:p>
      </dgm:t>
    </dgm:pt>
    <dgm:pt modelId="{62D01F1F-D9A5-4A35-B60D-FF2A4745A729}">
      <dgm:prSet phldrT="[Text]"/>
      <dgm:spPr>
        <a:solidFill>
          <a:srgbClr val="66FF66"/>
        </a:solidFill>
        <a:ln>
          <a:solidFill>
            <a:srgbClr val="92D050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3</a:t>
          </a:r>
        </a:p>
      </dgm:t>
    </dgm:pt>
    <dgm:pt modelId="{DF67DE6A-FBA8-4B02-93B5-0E63D2044629}" type="parTrans" cxnId="{A546FF60-2105-4005-8ED0-94CB82314112}">
      <dgm:prSet/>
      <dgm:spPr/>
      <dgm:t>
        <a:bodyPr/>
        <a:lstStyle/>
        <a:p>
          <a:endParaRPr lang="en-US"/>
        </a:p>
      </dgm:t>
    </dgm:pt>
    <dgm:pt modelId="{8746DAC8-8CAF-4B29-AB84-F31F7DE7318D}" type="sibTrans" cxnId="{A546FF60-2105-4005-8ED0-94CB82314112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49DDB158-6AC3-4EA4-A02C-2EC797B07BBB}">
      <dgm:prSet phldrT="[Text]"/>
      <dgm:spPr/>
      <dgm:t>
        <a:bodyPr/>
        <a:lstStyle/>
        <a:p>
          <a:endParaRPr lang="en-US"/>
        </a:p>
      </dgm:t>
    </dgm:pt>
    <dgm:pt modelId="{846524AE-7FAB-490E-AF20-7CADB205A7FD}" type="parTrans" cxnId="{2FD30753-843E-41DD-9079-58E14627E026}">
      <dgm:prSet/>
      <dgm:spPr/>
      <dgm:t>
        <a:bodyPr/>
        <a:lstStyle/>
        <a:p>
          <a:endParaRPr lang="en-US"/>
        </a:p>
      </dgm:t>
    </dgm:pt>
    <dgm:pt modelId="{FBFBE359-D7DC-4E2D-9B94-EF505C6C0DF8}" type="sibTrans" cxnId="{2FD30753-843E-41DD-9079-58E14627E026}">
      <dgm:prSet/>
      <dgm:spPr/>
      <dgm:t>
        <a:bodyPr/>
        <a:lstStyle/>
        <a:p>
          <a:endParaRPr lang="en-US"/>
        </a:p>
      </dgm:t>
    </dgm:pt>
    <dgm:pt modelId="{D5B9C56E-0440-4599-85B9-676DE16909B0}">
      <dgm:prSet phldrT="[Text]"/>
      <dgm:spPr/>
      <dgm:t>
        <a:bodyPr/>
        <a:lstStyle/>
        <a:p>
          <a:r>
            <a:rPr lang="en-US" dirty="0"/>
            <a:t>Implementation,  Reinterpretation  of IRS models</a:t>
          </a:r>
        </a:p>
      </dgm:t>
    </dgm:pt>
    <dgm:pt modelId="{267A7358-FF78-4447-92D5-E823F8BD6E53}" type="parTrans" cxnId="{6DBE97A5-0246-439F-AC92-AC0C35E56105}">
      <dgm:prSet/>
      <dgm:spPr/>
      <dgm:t>
        <a:bodyPr/>
        <a:lstStyle/>
        <a:p>
          <a:endParaRPr lang="en-US"/>
        </a:p>
      </dgm:t>
    </dgm:pt>
    <dgm:pt modelId="{355FBE6A-BD6F-42FB-9601-93EB97F47AD7}" type="sibTrans" cxnId="{6DBE97A5-0246-439F-AC92-AC0C35E56105}">
      <dgm:prSet/>
      <dgm:spPr/>
      <dgm:t>
        <a:bodyPr/>
        <a:lstStyle/>
        <a:p>
          <a:endParaRPr lang="en-US"/>
        </a:p>
      </dgm:t>
    </dgm:pt>
    <dgm:pt modelId="{7207711F-EB9C-4287-9EAF-8C36667B6B45}">
      <dgm:prSet/>
      <dgm:spPr>
        <a:solidFill>
          <a:srgbClr val="66FF66"/>
        </a:solidFill>
        <a:ln>
          <a:solidFill>
            <a:srgbClr val="92D050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4</a:t>
          </a:r>
        </a:p>
      </dgm:t>
    </dgm:pt>
    <dgm:pt modelId="{BE16A7CA-BA70-4991-91FE-F08849EFBE27}" type="parTrans" cxnId="{B8C520C1-24EA-4AD8-A04F-3A2007AEAB4E}">
      <dgm:prSet/>
      <dgm:spPr/>
      <dgm:t>
        <a:bodyPr/>
        <a:lstStyle/>
        <a:p>
          <a:endParaRPr lang="en-US"/>
        </a:p>
      </dgm:t>
    </dgm:pt>
    <dgm:pt modelId="{FD8BD403-BAB7-4A5E-A668-418623CD3E08}" type="sibTrans" cxnId="{B8C520C1-24EA-4AD8-A04F-3A2007AEAB4E}">
      <dgm:prSet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A97520F5-95AE-4E55-A60B-088BD0490D2E}">
      <dgm:prSet/>
      <dgm:spPr/>
      <dgm:t>
        <a:bodyPr/>
        <a:lstStyle/>
        <a:p>
          <a:endParaRPr lang="en-US"/>
        </a:p>
      </dgm:t>
    </dgm:pt>
    <dgm:pt modelId="{092C3B49-A44A-4946-BC3D-E1C6C582E890}" type="parTrans" cxnId="{83203A48-B1E4-4A5D-8062-102AFD38E46F}">
      <dgm:prSet/>
      <dgm:spPr/>
      <dgm:t>
        <a:bodyPr/>
        <a:lstStyle/>
        <a:p>
          <a:endParaRPr lang="en-US"/>
        </a:p>
      </dgm:t>
    </dgm:pt>
    <dgm:pt modelId="{B2488C82-7588-4D26-B409-0CC58C714FC6}" type="sibTrans" cxnId="{83203A48-B1E4-4A5D-8062-102AFD38E46F}">
      <dgm:prSet/>
      <dgm:spPr/>
      <dgm:t>
        <a:bodyPr/>
        <a:lstStyle/>
        <a:p>
          <a:endParaRPr lang="en-US"/>
        </a:p>
      </dgm:t>
    </dgm:pt>
    <dgm:pt modelId="{FC8D3ACB-1744-40A1-9291-CD04F72FDF99}">
      <dgm:prSet phldrT="[Text]"/>
      <dgm:spPr/>
      <dgm:t>
        <a:bodyPr/>
        <a:lstStyle/>
        <a:p>
          <a:r>
            <a:rPr lang="en-US" dirty="0"/>
            <a:t>Familiarization with a thesis template</a:t>
          </a:r>
        </a:p>
      </dgm:t>
    </dgm:pt>
    <dgm:pt modelId="{052DF570-9B42-43FD-AA5F-C1E2DE44EADE}" type="parTrans" cxnId="{646F28E5-54FD-4B04-84D0-8A9638306DE2}">
      <dgm:prSet/>
      <dgm:spPr/>
      <dgm:t>
        <a:bodyPr/>
        <a:lstStyle/>
        <a:p>
          <a:endParaRPr lang="en-US"/>
        </a:p>
      </dgm:t>
    </dgm:pt>
    <dgm:pt modelId="{38256115-94F5-4CD3-BD0F-79616C0395A0}" type="sibTrans" cxnId="{646F28E5-54FD-4B04-84D0-8A9638306DE2}">
      <dgm:prSet/>
      <dgm:spPr/>
      <dgm:t>
        <a:bodyPr/>
        <a:lstStyle/>
        <a:p>
          <a:endParaRPr lang="en-US"/>
        </a:p>
      </dgm:t>
    </dgm:pt>
    <dgm:pt modelId="{F370590B-DCC1-498C-9153-8762BD5C6059}">
      <dgm:prSet phldrT="[Text]"/>
      <dgm:spPr/>
      <dgm:t>
        <a:bodyPr/>
        <a:lstStyle/>
        <a:p>
          <a:r>
            <a:rPr lang="en-US" dirty="0"/>
            <a:t>Preparation of kickoff presentation</a:t>
          </a:r>
        </a:p>
      </dgm:t>
    </dgm:pt>
    <dgm:pt modelId="{A0BCE7E2-9511-452A-9C8A-7C5D38200AA6}" type="parTrans" cxnId="{8472DE52-D894-458F-ACD9-D4BBDE6916A9}">
      <dgm:prSet/>
      <dgm:spPr/>
      <dgm:t>
        <a:bodyPr/>
        <a:lstStyle/>
        <a:p>
          <a:endParaRPr lang="en-US"/>
        </a:p>
      </dgm:t>
    </dgm:pt>
    <dgm:pt modelId="{27A5CC97-DF2E-434C-9C15-D43FBF6AADCD}" type="sibTrans" cxnId="{8472DE52-D894-458F-ACD9-D4BBDE6916A9}">
      <dgm:prSet/>
      <dgm:spPr/>
      <dgm:t>
        <a:bodyPr/>
        <a:lstStyle/>
        <a:p>
          <a:endParaRPr lang="en-US"/>
        </a:p>
      </dgm:t>
    </dgm:pt>
    <dgm:pt modelId="{C6A0D518-7856-483D-B47B-5EFEEF195471}">
      <dgm:prSet phldrT="[Text]"/>
      <dgm:spPr/>
      <dgm:t>
        <a:bodyPr/>
        <a:lstStyle/>
        <a:p>
          <a:r>
            <a:rPr lang="en-US" dirty="0"/>
            <a:t>HELIOS simulation with Ansys HFSS</a:t>
          </a:r>
        </a:p>
      </dgm:t>
    </dgm:pt>
    <dgm:pt modelId="{7B97BE7D-02E4-4D28-AC4D-4847D139AE43}" type="parTrans" cxnId="{C19D9AE8-E726-422F-921A-4C28C7AFF4AA}">
      <dgm:prSet/>
      <dgm:spPr/>
      <dgm:t>
        <a:bodyPr/>
        <a:lstStyle/>
        <a:p>
          <a:endParaRPr lang="en-US"/>
        </a:p>
      </dgm:t>
    </dgm:pt>
    <dgm:pt modelId="{72ADA3BB-63DE-4A66-81D8-873E30DDB632}" type="sibTrans" cxnId="{C19D9AE8-E726-422F-921A-4C28C7AFF4AA}">
      <dgm:prSet/>
      <dgm:spPr/>
      <dgm:t>
        <a:bodyPr/>
        <a:lstStyle/>
        <a:p>
          <a:endParaRPr lang="en-US"/>
        </a:p>
      </dgm:t>
    </dgm:pt>
    <dgm:pt modelId="{D7C5150B-FCA3-45CD-AFF9-258A1F1467D8}">
      <dgm:prSet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/>
            <a:t>HELIOS array simulation and modeling</a:t>
          </a:r>
        </a:p>
      </dgm:t>
    </dgm:pt>
    <dgm:pt modelId="{91505F2F-F9E4-44A9-8DE6-48B39A5CFB49}" type="parTrans" cxnId="{2D15BFE9-317B-4009-803A-C0ABC4D72CD8}">
      <dgm:prSet/>
      <dgm:spPr/>
      <dgm:t>
        <a:bodyPr/>
        <a:lstStyle/>
        <a:p>
          <a:endParaRPr lang="en-US"/>
        </a:p>
      </dgm:t>
    </dgm:pt>
    <dgm:pt modelId="{3CC3E4A3-286A-4E36-8D22-664141E01F3C}" type="sibTrans" cxnId="{2D15BFE9-317B-4009-803A-C0ABC4D72CD8}">
      <dgm:prSet/>
      <dgm:spPr/>
      <dgm:t>
        <a:bodyPr/>
        <a:lstStyle/>
        <a:p>
          <a:endParaRPr lang="en-US"/>
        </a:p>
      </dgm:t>
    </dgm:pt>
    <dgm:pt modelId="{5A36B5FE-9011-44EF-8D14-C85FE4020262}">
      <dgm:prSet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/>
            <a:t>Working on thesis section 3</a:t>
          </a:r>
        </a:p>
      </dgm:t>
    </dgm:pt>
    <dgm:pt modelId="{1FF9AEDE-B194-4DF9-B9D5-C292160E5CFF}" type="parTrans" cxnId="{45B7FB01-D05B-4E60-B19D-59A2A985AEC5}">
      <dgm:prSet/>
      <dgm:spPr/>
      <dgm:t>
        <a:bodyPr/>
        <a:lstStyle/>
        <a:p>
          <a:endParaRPr lang="en-US"/>
        </a:p>
      </dgm:t>
    </dgm:pt>
    <dgm:pt modelId="{F7EBC59C-108F-4635-83F4-75FEB4FBB90D}" type="sibTrans" cxnId="{45B7FB01-D05B-4E60-B19D-59A2A985AEC5}">
      <dgm:prSet/>
      <dgm:spPr/>
      <dgm:t>
        <a:bodyPr/>
        <a:lstStyle/>
        <a:p>
          <a:endParaRPr lang="en-US"/>
        </a:p>
      </dgm:t>
    </dgm:pt>
    <dgm:pt modelId="{3549A98E-2094-44CF-8453-5BC4EE32630D}">
      <dgm:prSet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/>
            <a:t>Preparation of the second presentation</a:t>
          </a:r>
        </a:p>
      </dgm:t>
    </dgm:pt>
    <dgm:pt modelId="{C582EF92-2EC4-4042-B0E2-5F4C56473656}" type="parTrans" cxnId="{9ED505A2-6CC6-4C02-8E34-47AA606FC6A9}">
      <dgm:prSet/>
      <dgm:spPr/>
      <dgm:t>
        <a:bodyPr/>
        <a:lstStyle/>
        <a:p>
          <a:endParaRPr lang="en-US"/>
        </a:p>
      </dgm:t>
    </dgm:pt>
    <dgm:pt modelId="{C746CCAF-F182-4096-B4F7-2FBDE4452CCE}" type="sibTrans" cxnId="{9ED505A2-6CC6-4C02-8E34-47AA606FC6A9}">
      <dgm:prSet/>
      <dgm:spPr/>
      <dgm:t>
        <a:bodyPr/>
        <a:lstStyle/>
        <a:p>
          <a:endParaRPr lang="en-US"/>
        </a:p>
      </dgm:t>
    </dgm:pt>
    <dgm:pt modelId="{FBC9AC08-EE79-4AD5-A0C7-699D99AC1CEB}">
      <dgm:prSet/>
      <dgm:spPr/>
      <dgm:t>
        <a:bodyPr/>
        <a:lstStyle/>
        <a:p>
          <a:r>
            <a:rPr lang="en-US" dirty="0"/>
            <a:t>Optimizing and evaluating HELIOS model according to design requirement</a:t>
          </a:r>
        </a:p>
      </dgm:t>
    </dgm:pt>
    <dgm:pt modelId="{7579F3F0-A6DB-4EE0-991C-9485B89313E4}" type="parTrans" cxnId="{2EA9794D-DCAB-46E7-9B5C-2DFEF2098DC4}">
      <dgm:prSet/>
      <dgm:spPr/>
      <dgm:t>
        <a:bodyPr/>
        <a:lstStyle/>
        <a:p>
          <a:endParaRPr lang="en-US"/>
        </a:p>
      </dgm:t>
    </dgm:pt>
    <dgm:pt modelId="{B2153678-4EDC-407D-91B2-14A30789DFE8}" type="sibTrans" cxnId="{2EA9794D-DCAB-46E7-9B5C-2DFEF2098DC4}">
      <dgm:prSet/>
      <dgm:spPr/>
      <dgm:t>
        <a:bodyPr/>
        <a:lstStyle/>
        <a:p>
          <a:endParaRPr lang="en-US"/>
        </a:p>
      </dgm:t>
    </dgm:pt>
    <dgm:pt modelId="{43F7751F-3B79-47FC-804F-D0D26B18310A}">
      <dgm:prSet/>
      <dgm:spPr/>
      <dgm:t>
        <a:bodyPr/>
        <a:lstStyle/>
        <a:p>
          <a:r>
            <a:rPr lang="en-US" dirty="0"/>
            <a:t>Working on thesis section 4</a:t>
          </a:r>
        </a:p>
      </dgm:t>
    </dgm:pt>
    <dgm:pt modelId="{95AC4B89-1140-49BA-B77E-3D451B3B8F84}" type="parTrans" cxnId="{2A0F01B8-A027-41DD-945F-3E1E4D9226E5}">
      <dgm:prSet/>
      <dgm:spPr/>
      <dgm:t>
        <a:bodyPr/>
        <a:lstStyle/>
        <a:p>
          <a:endParaRPr lang="en-US"/>
        </a:p>
      </dgm:t>
    </dgm:pt>
    <dgm:pt modelId="{C74099F7-5FEE-4581-94E3-BCD404442208}" type="sibTrans" cxnId="{2A0F01B8-A027-41DD-945F-3E1E4D9226E5}">
      <dgm:prSet/>
      <dgm:spPr/>
      <dgm:t>
        <a:bodyPr/>
        <a:lstStyle/>
        <a:p>
          <a:endParaRPr lang="en-US"/>
        </a:p>
      </dgm:t>
    </dgm:pt>
    <dgm:pt modelId="{2C73553E-7A42-448B-98C1-2D78E5907EE3}">
      <dgm:prSet/>
      <dgm:spPr/>
      <dgm:t>
        <a:bodyPr/>
        <a:lstStyle/>
        <a:p>
          <a:r>
            <a:rPr lang="en-US" dirty="0"/>
            <a:t>Preparation of the third presentation</a:t>
          </a:r>
        </a:p>
      </dgm:t>
    </dgm:pt>
    <dgm:pt modelId="{80CD3648-2449-4D50-B8CF-358EFC0084A8}" type="parTrans" cxnId="{81BF3522-00DC-47AC-BC04-C56EA11F82DF}">
      <dgm:prSet/>
      <dgm:spPr/>
      <dgm:t>
        <a:bodyPr/>
        <a:lstStyle/>
        <a:p>
          <a:endParaRPr lang="en-US"/>
        </a:p>
      </dgm:t>
    </dgm:pt>
    <dgm:pt modelId="{AACB5E22-9BE4-46BC-B42C-D868F0B573E7}" type="sibTrans" cxnId="{81BF3522-00DC-47AC-BC04-C56EA11F82DF}">
      <dgm:prSet/>
      <dgm:spPr/>
      <dgm:t>
        <a:bodyPr/>
        <a:lstStyle/>
        <a:p>
          <a:endParaRPr lang="en-US"/>
        </a:p>
      </dgm:t>
    </dgm:pt>
    <dgm:pt modelId="{CF2C2B5C-5631-4A9C-9EA4-26D69FC23A35}">
      <dgm:prSet/>
      <dgm:spPr/>
      <dgm:t>
        <a:bodyPr/>
        <a:lstStyle/>
        <a:p>
          <a:r>
            <a:rPr lang="en-US" b="0" i="0" u="none" dirty="0"/>
            <a:t>Working on the </a:t>
          </a:r>
          <a:r>
            <a:rPr lang="en-US" dirty="0"/>
            <a:t>thesis’s final section</a:t>
          </a:r>
        </a:p>
      </dgm:t>
    </dgm:pt>
    <dgm:pt modelId="{53BC4479-7840-4F4D-BCD5-0622F1B1B2EC}" type="parTrans" cxnId="{B6A0562D-9C2D-4F0E-9CAE-AE8CC273A86F}">
      <dgm:prSet/>
      <dgm:spPr/>
      <dgm:t>
        <a:bodyPr/>
        <a:lstStyle/>
        <a:p>
          <a:endParaRPr lang="en-US"/>
        </a:p>
      </dgm:t>
    </dgm:pt>
    <dgm:pt modelId="{6AFED5B8-ACBD-4E5D-BE79-E54030037567}" type="sibTrans" cxnId="{B6A0562D-9C2D-4F0E-9CAE-AE8CC273A86F}">
      <dgm:prSet/>
      <dgm:spPr/>
      <dgm:t>
        <a:bodyPr/>
        <a:lstStyle/>
        <a:p>
          <a:endParaRPr lang="en-US"/>
        </a:p>
      </dgm:t>
    </dgm:pt>
    <dgm:pt modelId="{EFD47265-1F64-413E-8147-65EF83C20926}">
      <dgm:prSet/>
      <dgm:spPr/>
      <dgm:t>
        <a:bodyPr/>
        <a:lstStyle/>
        <a:p>
          <a:r>
            <a:rPr lang="en-US" dirty="0"/>
            <a:t>Preparation of the final presentation</a:t>
          </a:r>
        </a:p>
      </dgm:t>
    </dgm:pt>
    <dgm:pt modelId="{67505FA9-FF7D-4D88-8E1C-C70C2B568D02}" type="parTrans" cxnId="{29F59759-A986-403C-9A7A-6D06834FA65D}">
      <dgm:prSet/>
      <dgm:spPr/>
      <dgm:t>
        <a:bodyPr/>
        <a:lstStyle/>
        <a:p>
          <a:endParaRPr lang="en-US"/>
        </a:p>
      </dgm:t>
    </dgm:pt>
    <dgm:pt modelId="{311707F5-95D5-478B-9983-A7E6A924AC11}" type="sibTrans" cxnId="{29F59759-A986-403C-9A7A-6D06834FA65D}">
      <dgm:prSet/>
      <dgm:spPr/>
      <dgm:t>
        <a:bodyPr/>
        <a:lstStyle/>
        <a:p>
          <a:endParaRPr lang="en-US"/>
        </a:p>
      </dgm:t>
    </dgm:pt>
    <dgm:pt modelId="{6BF30D42-6AF2-454E-B529-AE730EB82BD8}">
      <dgm:prSet phldrT="[Text]"/>
      <dgm:spPr/>
      <dgm:t>
        <a:bodyPr/>
        <a:lstStyle/>
        <a:p>
          <a:r>
            <a:rPr lang="en-US" dirty="0"/>
            <a:t>Radar Cross Section (RCS) for planar surface</a:t>
          </a:r>
        </a:p>
      </dgm:t>
    </dgm:pt>
    <dgm:pt modelId="{D3802234-6CEB-4259-8B1D-9B72D3E0A555}" type="parTrans" cxnId="{2B2D2F8B-0A0D-445C-B5A0-3F69FDE52E33}">
      <dgm:prSet/>
      <dgm:spPr/>
      <dgm:t>
        <a:bodyPr/>
        <a:lstStyle/>
        <a:p>
          <a:endParaRPr lang="en-US"/>
        </a:p>
      </dgm:t>
    </dgm:pt>
    <dgm:pt modelId="{28170848-6EC9-4729-968B-A49CCF4A03EB}" type="sibTrans" cxnId="{2B2D2F8B-0A0D-445C-B5A0-3F69FDE52E33}">
      <dgm:prSet/>
      <dgm:spPr/>
      <dgm:t>
        <a:bodyPr/>
        <a:lstStyle/>
        <a:p>
          <a:endParaRPr lang="en-US"/>
        </a:p>
      </dgm:t>
    </dgm:pt>
    <dgm:pt modelId="{A7517E78-D1DA-4172-9B0C-275BF00F81D9}">
      <dgm:prSet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/>
            <a:t>Comparing analytical and Ansys simulation</a:t>
          </a:r>
        </a:p>
      </dgm:t>
    </dgm:pt>
    <dgm:pt modelId="{2F397158-BD86-4521-AD23-141E29CF49B5}" type="parTrans" cxnId="{0B161EC6-19CF-4B46-90E4-60607EE220A4}">
      <dgm:prSet/>
      <dgm:spPr/>
      <dgm:t>
        <a:bodyPr/>
        <a:lstStyle/>
        <a:p>
          <a:endParaRPr lang="en-US"/>
        </a:p>
      </dgm:t>
    </dgm:pt>
    <dgm:pt modelId="{737059DF-A425-4D6D-A2B5-BC03086FA064}" type="sibTrans" cxnId="{0B161EC6-19CF-4B46-90E4-60607EE220A4}">
      <dgm:prSet/>
      <dgm:spPr/>
      <dgm:t>
        <a:bodyPr/>
        <a:lstStyle/>
        <a:p>
          <a:endParaRPr lang="en-US"/>
        </a:p>
      </dgm:t>
    </dgm:pt>
    <dgm:pt modelId="{2740C1DF-E780-4F61-8972-BB639A501390}">
      <dgm:prSet/>
      <dgm:spPr/>
      <dgm:t>
        <a:bodyPr/>
        <a:lstStyle/>
        <a:p>
          <a:r>
            <a:rPr lang="en-US" dirty="0"/>
            <a:t>Tuning of analytical model</a:t>
          </a:r>
        </a:p>
      </dgm:t>
    </dgm:pt>
    <dgm:pt modelId="{95C1BFE5-6A6E-4C5E-BBBE-FF1125BDD5A5}" type="parTrans" cxnId="{1F611E30-3EB9-4A4B-BBAD-0B750979A824}">
      <dgm:prSet/>
      <dgm:spPr/>
      <dgm:t>
        <a:bodyPr/>
        <a:lstStyle/>
        <a:p>
          <a:endParaRPr lang="en-US"/>
        </a:p>
      </dgm:t>
    </dgm:pt>
    <dgm:pt modelId="{2FAFD1AF-84C8-4BC7-9A3D-60E41C9F1AD6}" type="sibTrans" cxnId="{1F611E30-3EB9-4A4B-BBAD-0B750979A824}">
      <dgm:prSet/>
      <dgm:spPr/>
      <dgm:t>
        <a:bodyPr/>
        <a:lstStyle/>
        <a:p>
          <a:endParaRPr lang="en-US"/>
        </a:p>
      </dgm:t>
    </dgm:pt>
    <dgm:pt modelId="{74A7889B-4545-433D-8AC2-91D04B85182D}" type="pres">
      <dgm:prSet presAssocID="{7A1189A7-E658-472D-88B3-8995C3F0F598}" presName="linearFlow" presStyleCnt="0">
        <dgm:presLayoutVars>
          <dgm:dir/>
          <dgm:animLvl val="lvl"/>
          <dgm:resizeHandles val="exact"/>
        </dgm:presLayoutVars>
      </dgm:prSet>
      <dgm:spPr/>
    </dgm:pt>
    <dgm:pt modelId="{911FB366-6396-4622-86E0-D55A45D2E674}" type="pres">
      <dgm:prSet presAssocID="{E27BDA7D-0750-4083-90A0-D0D02CCD30E3}" presName="composite" presStyleCnt="0"/>
      <dgm:spPr/>
    </dgm:pt>
    <dgm:pt modelId="{8641A464-8CD1-4137-A433-58D1D8839B11}" type="pres">
      <dgm:prSet presAssocID="{E27BDA7D-0750-4083-90A0-D0D02CCD30E3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1062376-00E6-4186-8ED8-750832919EE1}" type="pres">
      <dgm:prSet presAssocID="{E27BDA7D-0750-4083-90A0-D0D02CCD30E3}" presName="parSh" presStyleLbl="node1" presStyleIdx="0" presStyleCnt="4" custScaleX="101362" custScaleY="103121"/>
      <dgm:spPr/>
    </dgm:pt>
    <dgm:pt modelId="{DCE55097-E06C-4020-A84A-E1F3E25DAB7F}" type="pres">
      <dgm:prSet presAssocID="{E27BDA7D-0750-4083-90A0-D0D02CCD30E3}" presName="desTx" presStyleLbl="fgAcc1" presStyleIdx="0" presStyleCnt="4" custLinFactNeighborX="0" custLinFactNeighborY="211">
        <dgm:presLayoutVars>
          <dgm:bulletEnabled val="1"/>
        </dgm:presLayoutVars>
      </dgm:prSet>
      <dgm:spPr/>
    </dgm:pt>
    <dgm:pt modelId="{A5FF301D-DF26-4E52-8808-15ED1584AF18}" type="pres">
      <dgm:prSet presAssocID="{72F0D0DA-2551-41D1-BDDA-F71D76E5A99B}" presName="sibTrans" presStyleLbl="sibTrans2D1" presStyleIdx="0" presStyleCnt="3"/>
      <dgm:spPr/>
    </dgm:pt>
    <dgm:pt modelId="{D693DBC2-CBF5-427D-AD0A-81D639B8EF91}" type="pres">
      <dgm:prSet presAssocID="{72F0D0DA-2551-41D1-BDDA-F71D76E5A99B}" presName="connTx" presStyleLbl="sibTrans2D1" presStyleIdx="0" presStyleCnt="3"/>
      <dgm:spPr/>
    </dgm:pt>
    <dgm:pt modelId="{14094319-66F3-4A3F-96B1-7C74F779C66E}" type="pres">
      <dgm:prSet presAssocID="{3FB41C76-3C79-4DC6-98F6-B46BC9DD1B42}" presName="composite" presStyleCnt="0"/>
      <dgm:spPr/>
    </dgm:pt>
    <dgm:pt modelId="{D064733A-56F3-4813-A583-3697C1E1716D}" type="pres">
      <dgm:prSet presAssocID="{3FB41C76-3C79-4DC6-98F6-B46BC9DD1B42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C16FB06-BC39-424B-8E2D-612B7B454989}" type="pres">
      <dgm:prSet presAssocID="{3FB41C76-3C79-4DC6-98F6-B46BC9DD1B42}" presName="parSh" presStyleLbl="node1" presStyleIdx="1" presStyleCnt="4" custScaleY="187724" custLinFactNeighborX="-799" custLinFactNeighborY="159"/>
      <dgm:spPr/>
    </dgm:pt>
    <dgm:pt modelId="{AE19DAC2-1ACB-4582-A783-AC6F3C7CB83A}" type="pres">
      <dgm:prSet presAssocID="{3FB41C76-3C79-4DC6-98F6-B46BC9DD1B42}" presName="desTx" presStyleLbl="fgAcc1" presStyleIdx="1" presStyleCnt="4" custLinFactNeighborX="-6318" custLinFactNeighborY="-3764">
        <dgm:presLayoutVars>
          <dgm:bulletEnabled val="1"/>
        </dgm:presLayoutVars>
      </dgm:prSet>
      <dgm:spPr/>
    </dgm:pt>
    <dgm:pt modelId="{B1CA651D-2674-461A-8923-229041834711}" type="pres">
      <dgm:prSet presAssocID="{644DBBF1-BEC4-4792-9696-2F9C40DFAC3B}" presName="sibTrans" presStyleLbl="sibTrans2D1" presStyleIdx="1" presStyleCnt="3"/>
      <dgm:spPr/>
    </dgm:pt>
    <dgm:pt modelId="{1E5DC4A1-FBF1-40F8-A4C6-111B19BBE06A}" type="pres">
      <dgm:prSet presAssocID="{644DBBF1-BEC4-4792-9696-2F9C40DFAC3B}" presName="connTx" presStyleLbl="sibTrans2D1" presStyleIdx="1" presStyleCnt="3"/>
      <dgm:spPr/>
    </dgm:pt>
    <dgm:pt modelId="{04DD0A79-B25B-48BB-9653-D0CCE182B93B}" type="pres">
      <dgm:prSet presAssocID="{62D01F1F-D9A5-4A35-B60D-FF2A4745A729}" presName="composite" presStyleCnt="0"/>
      <dgm:spPr/>
    </dgm:pt>
    <dgm:pt modelId="{EC29BC80-524D-409D-82D3-6CE886ECD8F6}" type="pres">
      <dgm:prSet presAssocID="{62D01F1F-D9A5-4A35-B60D-FF2A4745A72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2EC02C1-F272-48BE-8CD5-1B4EEF181648}" type="pres">
      <dgm:prSet presAssocID="{62D01F1F-D9A5-4A35-B60D-FF2A4745A729}" presName="parSh" presStyleLbl="node1" presStyleIdx="2" presStyleCnt="4"/>
      <dgm:spPr/>
    </dgm:pt>
    <dgm:pt modelId="{9DE3A5A8-EF8C-4D61-A2E0-1E8C333A71CD}" type="pres">
      <dgm:prSet presAssocID="{62D01F1F-D9A5-4A35-B60D-FF2A4745A729}" presName="desTx" presStyleLbl="fgAcc1" presStyleIdx="2" presStyleCnt="4">
        <dgm:presLayoutVars>
          <dgm:bulletEnabled val="1"/>
        </dgm:presLayoutVars>
      </dgm:prSet>
      <dgm:spPr/>
    </dgm:pt>
    <dgm:pt modelId="{08A504AF-1641-4A2D-9B96-A3AD68C77EEC}" type="pres">
      <dgm:prSet presAssocID="{8746DAC8-8CAF-4B29-AB84-F31F7DE7318D}" presName="sibTrans" presStyleLbl="sibTrans2D1" presStyleIdx="2" presStyleCnt="3"/>
      <dgm:spPr/>
    </dgm:pt>
    <dgm:pt modelId="{203A509D-217E-4D98-8004-883A98F2BDF1}" type="pres">
      <dgm:prSet presAssocID="{8746DAC8-8CAF-4B29-AB84-F31F7DE7318D}" presName="connTx" presStyleLbl="sibTrans2D1" presStyleIdx="2" presStyleCnt="3"/>
      <dgm:spPr/>
    </dgm:pt>
    <dgm:pt modelId="{2643A8A6-93BF-48EE-AF90-5D5BEDFD5B53}" type="pres">
      <dgm:prSet presAssocID="{7207711F-EB9C-4287-9EAF-8C36667B6B45}" presName="composite" presStyleCnt="0"/>
      <dgm:spPr/>
    </dgm:pt>
    <dgm:pt modelId="{57CBC78E-A799-4652-9437-F436B20D18E0}" type="pres">
      <dgm:prSet presAssocID="{7207711F-EB9C-4287-9EAF-8C36667B6B45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9016877-437A-4ABC-B3DA-811F9745B97B}" type="pres">
      <dgm:prSet presAssocID="{7207711F-EB9C-4287-9EAF-8C36667B6B45}" presName="parSh" presStyleLbl="node1" presStyleIdx="3" presStyleCnt="4" custLinFactNeighborX="-1180" custLinFactNeighborY="-6720"/>
      <dgm:spPr/>
    </dgm:pt>
    <dgm:pt modelId="{0D993425-7412-4AE5-98A3-6BE9CA166FED}" type="pres">
      <dgm:prSet presAssocID="{7207711F-EB9C-4287-9EAF-8C36667B6B45}" presName="desTx" presStyleLbl="fgAcc1" presStyleIdx="3" presStyleCnt="4">
        <dgm:presLayoutVars>
          <dgm:bulletEnabled val="1"/>
        </dgm:presLayoutVars>
      </dgm:prSet>
      <dgm:spPr/>
    </dgm:pt>
  </dgm:ptLst>
  <dgm:cxnLst>
    <dgm:cxn modelId="{45B7FB01-D05B-4E60-B19D-59A2A985AEC5}" srcId="{3FB41C76-3C79-4DC6-98F6-B46BC9DD1B42}" destId="{5A36B5FE-9011-44EF-8D14-C85FE4020262}" srcOrd="3" destOrd="0" parTransId="{1FF9AEDE-B194-4DF9-B9D5-C292160E5CFF}" sibTransId="{F7EBC59C-108F-4635-83F4-75FEB4FBB90D}"/>
    <dgm:cxn modelId="{FBAFCB03-0950-4995-A9D1-407A7563A8C6}" type="presOf" srcId="{2C73553E-7A42-448B-98C1-2D78E5907EE3}" destId="{9DE3A5A8-EF8C-4D61-A2E0-1E8C333A71CD}" srcOrd="0" destOrd="4" presId="urn:microsoft.com/office/officeart/2005/8/layout/process3"/>
    <dgm:cxn modelId="{36FC3E09-64E3-43A3-86C9-1F7AADCAF7C8}" type="presOf" srcId="{7207711F-EB9C-4287-9EAF-8C36667B6B45}" destId="{57CBC78E-A799-4652-9437-F436B20D18E0}" srcOrd="0" destOrd="0" presId="urn:microsoft.com/office/officeart/2005/8/layout/process3"/>
    <dgm:cxn modelId="{3F4A0B0E-E468-4DCD-B7AE-7B852E3B796D}" type="presOf" srcId="{A97520F5-95AE-4E55-A60B-088BD0490D2E}" destId="{0D993425-7412-4AE5-98A3-6BE9CA166FED}" srcOrd="0" destOrd="0" presId="urn:microsoft.com/office/officeart/2005/8/layout/process3"/>
    <dgm:cxn modelId="{118E0E14-F0E0-420D-9487-CD852CFA62CE}" srcId="{7A1189A7-E658-472D-88B3-8995C3F0F598}" destId="{E27BDA7D-0750-4083-90A0-D0D02CCD30E3}" srcOrd="0" destOrd="0" parTransId="{27E07CA4-6632-4486-BF98-F47279E3C5DD}" sibTransId="{72F0D0DA-2551-41D1-BDDA-F71D76E5A99B}"/>
    <dgm:cxn modelId="{C39C4015-4C0D-4139-8DC7-7CC180CDB863}" type="presOf" srcId="{644DBBF1-BEC4-4792-9696-2F9C40DFAC3B}" destId="{B1CA651D-2674-461A-8923-229041834711}" srcOrd="0" destOrd="0" presId="urn:microsoft.com/office/officeart/2005/8/layout/process3"/>
    <dgm:cxn modelId="{B9128217-0831-485C-8004-F0AC42926CE3}" type="presOf" srcId="{72F0D0DA-2551-41D1-BDDA-F71D76E5A99B}" destId="{D693DBC2-CBF5-427D-AD0A-81D639B8EF91}" srcOrd="1" destOrd="0" presId="urn:microsoft.com/office/officeart/2005/8/layout/process3"/>
    <dgm:cxn modelId="{25EFBC17-48BA-46D7-AE15-80729DEB8B4D}" type="presOf" srcId="{6BF30D42-6AF2-454E-B529-AE730EB82BD8}" destId="{DCE55097-E06C-4020-A84A-E1F3E25DAB7F}" srcOrd="0" destOrd="4" presId="urn:microsoft.com/office/officeart/2005/8/layout/process3"/>
    <dgm:cxn modelId="{4AC0AF19-DF9A-473F-9127-44C92BF6EB5F}" type="presOf" srcId="{A7517E78-D1DA-4172-9B0C-275BF00F81D9}" destId="{AE19DAC2-1ACB-4582-A783-AC6F3C7CB83A}" srcOrd="0" destOrd="2" presId="urn:microsoft.com/office/officeart/2005/8/layout/process3"/>
    <dgm:cxn modelId="{61D7F61E-AADF-43B5-8430-50AFF56DC21B}" type="presOf" srcId="{C6A0D518-7856-483D-B47B-5EFEEF195471}" destId="{DCE55097-E06C-4020-A84A-E1F3E25DAB7F}" srcOrd="0" destOrd="2" presId="urn:microsoft.com/office/officeart/2005/8/layout/process3"/>
    <dgm:cxn modelId="{81BF3522-00DC-47AC-BC04-C56EA11F82DF}" srcId="{62D01F1F-D9A5-4A35-B60D-FF2A4745A729}" destId="{2C73553E-7A42-448B-98C1-2D78E5907EE3}" srcOrd="4" destOrd="0" parTransId="{80CD3648-2449-4D50-B8CF-358EFC0084A8}" sibTransId="{AACB5E22-9BE4-46BC-B42C-D868F0B573E7}"/>
    <dgm:cxn modelId="{49C42E2B-C45A-4F08-92B6-6AEE157D42EA}" type="presOf" srcId="{F370590B-DCC1-498C-9153-8762BD5C6059}" destId="{DCE55097-E06C-4020-A84A-E1F3E25DAB7F}" srcOrd="0" destOrd="5" presId="urn:microsoft.com/office/officeart/2005/8/layout/process3"/>
    <dgm:cxn modelId="{B6A0562D-9C2D-4F0E-9CAE-AE8CC273A86F}" srcId="{7207711F-EB9C-4287-9EAF-8C36667B6B45}" destId="{CF2C2B5C-5631-4A9C-9EA4-26D69FC23A35}" srcOrd="1" destOrd="0" parTransId="{53BC4479-7840-4F4D-BCD5-0622F1B1B2EC}" sibTransId="{6AFED5B8-ACBD-4E5D-BE79-E54030037567}"/>
    <dgm:cxn modelId="{1F611E30-3EB9-4A4B-BBAD-0B750979A824}" srcId="{62D01F1F-D9A5-4A35-B60D-FF2A4745A729}" destId="{2740C1DF-E780-4F61-8972-BB639A501390}" srcOrd="2" destOrd="0" parTransId="{95C1BFE5-6A6E-4C5E-BBBE-FF1125BDD5A5}" sibTransId="{2FAFD1AF-84C8-4BC7-9A3D-60E41C9F1AD6}"/>
    <dgm:cxn modelId="{693F3431-1800-48FB-BB8B-4CDEB36CBBCF}" type="presOf" srcId="{8746DAC8-8CAF-4B29-AB84-F31F7DE7318D}" destId="{08A504AF-1641-4A2D-9B96-A3AD68C77EEC}" srcOrd="0" destOrd="0" presId="urn:microsoft.com/office/officeart/2005/8/layout/process3"/>
    <dgm:cxn modelId="{3546A43E-D400-4BE2-8E59-7828BC8ED2AC}" type="presOf" srcId="{2740C1DF-E780-4F61-8972-BB639A501390}" destId="{9DE3A5A8-EF8C-4D61-A2E0-1E8C333A71CD}" srcOrd="0" destOrd="2" presId="urn:microsoft.com/office/officeart/2005/8/layout/process3"/>
    <dgm:cxn modelId="{62DFD73E-2EE5-43D4-BA38-80A37C3CE32A}" type="presOf" srcId="{62D01F1F-D9A5-4A35-B60D-FF2A4745A729}" destId="{12EC02C1-F272-48BE-8CD5-1B4EEF181648}" srcOrd="1" destOrd="0" presId="urn:microsoft.com/office/officeart/2005/8/layout/process3"/>
    <dgm:cxn modelId="{5C06BF5D-BAD5-482B-B2E3-BDFD9D98C3B7}" type="presOf" srcId="{644DBBF1-BEC4-4792-9696-2F9C40DFAC3B}" destId="{1E5DC4A1-FBF1-40F8-A4C6-111B19BBE06A}" srcOrd="1" destOrd="0" presId="urn:microsoft.com/office/officeart/2005/8/layout/process3"/>
    <dgm:cxn modelId="{A546FF60-2105-4005-8ED0-94CB82314112}" srcId="{7A1189A7-E658-472D-88B3-8995C3F0F598}" destId="{62D01F1F-D9A5-4A35-B60D-FF2A4745A729}" srcOrd="2" destOrd="0" parTransId="{DF67DE6A-FBA8-4B02-93B5-0E63D2044629}" sibTransId="{8746DAC8-8CAF-4B29-AB84-F31F7DE7318D}"/>
    <dgm:cxn modelId="{363B9363-B635-4CA5-8FE4-CDB72E1425EE}" type="presOf" srcId="{49DDB158-6AC3-4EA4-A02C-2EC797B07BBB}" destId="{9DE3A5A8-EF8C-4D61-A2E0-1E8C333A71CD}" srcOrd="0" destOrd="0" presId="urn:microsoft.com/office/officeart/2005/8/layout/process3"/>
    <dgm:cxn modelId="{83203A48-B1E4-4A5D-8062-102AFD38E46F}" srcId="{7207711F-EB9C-4287-9EAF-8C36667B6B45}" destId="{A97520F5-95AE-4E55-A60B-088BD0490D2E}" srcOrd="0" destOrd="0" parTransId="{092C3B49-A44A-4946-BC3D-E1C6C582E890}" sibTransId="{B2488C82-7588-4D26-B409-0CC58C714FC6}"/>
    <dgm:cxn modelId="{2EA9794D-DCAB-46E7-9B5C-2DFEF2098DC4}" srcId="{62D01F1F-D9A5-4A35-B60D-FF2A4745A729}" destId="{FBC9AC08-EE79-4AD5-A0C7-699D99AC1CEB}" srcOrd="1" destOrd="0" parTransId="{7579F3F0-A6DB-4EE0-991C-9485B89313E4}" sibTransId="{B2153678-4EDC-407D-91B2-14A30789DFE8}"/>
    <dgm:cxn modelId="{8534B06D-6A8C-464A-AFDC-508361FB264F}" type="presOf" srcId="{72F0D0DA-2551-41D1-BDDA-F71D76E5A99B}" destId="{A5FF301D-DF26-4E52-8808-15ED1584AF18}" srcOrd="0" destOrd="0" presId="urn:microsoft.com/office/officeart/2005/8/layout/process3"/>
    <dgm:cxn modelId="{96BAEA70-A301-4580-9C79-C0F64DAE54A6}" srcId="{3FB41C76-3C79-4DC6-98F6-B46BC9DD1B42}" destId="{CD4657E7-DB2E-4811-9377-B103622868C8}" srcOrd="0" destOrd="0" parTransId="{974BBAA9-E64F-49FD-A5CE-B2844D7E123F}" sibTransId="{26CA055E-3802-4DB5-8E86-DC909ECC78D1}"/>
    <dgm:cxn modelId="{113AA572-8DC6-4676-84C4-76C6961EE798}" type="presOf" srcId="{D5B9C56E-0440-4599-85B9-676DE16909B0}" destId="{DCE55097-E06C-4020-A84A-E1F3E25DAB7F}" srcOrd="0" destOrd="1" presId="urn:microsoft.com/office/officeart/2005/8/layout/process3"/>
    <dgm:cxn modelId="{8472DE52-D894-458F-ACD9-D4BBDE6916A9}" srcId="{E27BDA7D-0750-4083-90A0-D0D02CCD30E3}" destId="{F370590B-DCC1-498C-9153-8762BD5C6059}" srcOrd="5" destOrd="0" parTransId="{A0BCE7E2-9511-452A-9C8A-7C5D38200AA6}" sibTransId="{27A5CC97-DF2E-434C-9C15-D43FBF6AADCD}"/>
    <dgm:cxn modelId="{2FD30753-843E-41DD-9079-58E14627E026}" srcId="{62D01F1F-D9A5-4A35-B60D-FF2A4745A729}" destId="{49DDB158-6AC3-4EA4-A02C-2EC797B07BBB}" srcOrd="0" destOrd="0" parTransId="{846524AE-7FAB-490E-AF20-7CADB205A7FD}" sibTransId="{FBFBE359-D7DC-4E2D-9B94-EF505C6C0DF8}"/>
    <dgm:cxn modelId="{8A328574-FE12-472B-B8DC-DC3D3A8B5CAE}" type="presOf" srcId="{3FB41C76-3C79-4DC6-98F6-B46BC9DD1B42}" destId="{9C16FB06-BC39-424B-8E2D-612B7B454989}" srcOrd="1" destOrd="0" presId="urn:microsoft.com/office/officeart/2005/8/layout/process3"/>
    <dgm:cxn modelId="{DEBB8B75-8EAC-4B9B-8ED7-CF799739970E}" type="presOf" srcId="{EFD47265-1F64-413E-8147-65EF83C20926}" destId="{0D993425-7412-4AE5-98A3-6BE9CA166FED}" srcOrd="0" destOrd="2" presId="urn:microsoft.com/office/officeart/2005/8/layout/process3"/>
    <dgm:cxn modelId="{8ACE6377-D767-4410-ADC6-DCD5EE1DD5F0}" type="presOf" srcId="{3FB41C76-3C79-4DC6-98F6-B46BC9DD1B42}" destId="{D064733A-56F3-4813-A583-3697C1E1716D}" srcOrd="0" destOrd="0" presId="urn:microsoft.com/office/officeart/2005/8/layout/process3"/>
    <dgm:cxn modelId="{29F59759-A986-403C-9A7A-6D06834FA65D}" srcId="{7207711F-EB9C-4287-9EAF-8C36667B6B45}" destId="{EFD47265-1F64-413E-8147-65EF83C20926}" srcOrd="2" destOrd="0" parTransId="{67505FA9-FF7D-4D88-8E1C-C70C2B568D02}" sibTransId="{311707F5-95D5-478B-9983-A7E6A924AC11}"/>
    <dgm:cxn modelId="{2264A67F-048E-4153-BEA7-5CD34310989C}" type="presOf" srcId="{CD4657E7-DB2E-4811-9377-B103622868C8}" destId="{AE19DAC2-1ACB-4582-A783-AC6F3C7CB83A}" srcOrd="0" destOrd="0" presId="urn:microsoft.com/office/officeart/2005/8/layout/process3"/>
    <dgm:cxn modelId="{9EDDCF81-F5A0-4BB6-BADF-DE4D2FBD8BC6}" type="presOf" srcId="{D7C5150B-FCA3-45CD-AFF9-258A1F1467D8}" destId="{AE19DAC2-1ACB-4582-A783-AC6F3C7CB83A}" srcOrd="0" destOrd="1" presId="urn:microsoft.com/office/officeart/2005/8/layout/process3"/>
    <dgm:cxn modelId="{2B2D2F8B-0A0D-445C-B5A0-3F69FDE52E33}" srcId="{E27BDA7D-0750-4083-90A0-D0D02CCD30E3}" destId="{6BF30D42-6AF2-454E-B529-AE730EB82BD8}" srcOrd="4" destOrd="0" parTransId="{D3802234-6CEB-4259-8B1D-9B72D3E0A555}" sibTransId="{28170848-6EC9-4729-968B-A49CCF4A03EB}"/>
    <dgm:cxn modelId="{924A2592-793F-42C8-A8EA-482A605C6AE9}" type="presOf" srcId="{FBC9AC08-EE79-4AD5-A0C7-699D99AC1CEB}" destId="{9DE3A5A8-EF8C-4D61-A2E0-1E8C333A71CD}" srcOrd="0" destOrd="1" presId="urn:microsoft.com/office/officeart/2005/8/layout/process3"/>
    <dgm:cxn modelId="{E3937593-BE07-4D5F-9B16-DF84653B1B10}" type="presOf" srcId="{7A1189A7-E658-472D-88B3-8995C3F0F598}" destId="{74A7889B-4545-433D-8AC2-91D04B85182D}" srcOrd="0" destOrd="0" presId="urn:microsoft.com/office/officeart/2005/8/layout/process3"/>
    <dgm:cxn modelId="{9ED505A2-6CC6-4C02-8E34-47AA606FC6A9}" srcId="{3FB41C76-3C79-4DC6-98F6-B46BC9DD1B42}" destId="{3549A98E-2094-44CF-8453-5BC4EE32630D}" srcOrd="4" destOrd="0" parTransId="{C582EF92-2EC4-4042-B0E2-5F4C56473656}" sibTransId="{C746CCAF-F182-4096-B4F7-2FBDE4452CCE}"/>
    <dgm:cxn modelId="{FB9B4FA3-A0C4-4626-ADDA-A24D99B9CBEB}" type="presOf" srcId="{E27BDA7D-0750-4083-90A0-D0D02CCD30E3}" destId="{8641A464-8CD1-4137-A433-58D1D8839B11}" srcOrd="0" destOrd="0" presId="urn:microsoft.com/office/officeart/2005/8/layout/process3"/>
    <dgm:cxn modelId="{6DBE97A5-0246-439F-AC92-AC0C35E56105}" srcId="{E27BDA7D-0750-4083-90A0-D0D02CCD30E3}" destId="{D5B9C56E-0440-4599-85B9-676DE16909B0}" srcOrd="1" destOrd="0" parTransId="{267A7358-FF78-4447-92D5-E823F8BD6E53}" sibTransId="{355FBE6A-BD6F-42FB-9601-93EB97F47AD7}"/>
    <dgm:cxn modelId="{995CA7A9-651B-4853-886C-A8EBDB208248}" srcId="{7A1189A7-E658-472D-88B3-8995C3F0F598}" destId="{3FB41C76-3C79-4DC6-98F6-B46BC9DD1B42}" srcOrd="1" destOrd="0" parTransId="{4CBD5D69-439A-455B-BCBC-4DC36D90F929}" sibTransId="{644DBBF1-BEC4-4792-9696-2F9C40DFAC3B}"/>
    <dgm:cxn modelId="{6FCB90B4-5414-4646-9890-75963ABCD64F}" type="presOf" srcId="{058621C3-9E43-4194-93F9-FB5D0896F65F}" destId="{DCE55097-E06C-4020-A84A-E1F3E25DAB7F}" srcOrd="0" destOrd="0" presId="urn:microsoft.com/office/officeart/2005/8/layout/process3"/>
    <dgm:cxn modelId="{36E0E7B4-C343-49C7-A6D8-C270FA4876E5}" type="presOf" srcId="{8746DAC8-8CAF-4B29-AB84-F31F7DE7318D}" destId="{203A509D-217E-4D98-8004-883A98F2BDF1}" srcOrd="1" destOrd="0" presId="urn:microsoft.com/office/officeart/2005/8/layout/process3"/>
    <dgm:cxn modelId="{2A0F01B8-A027-41DD-945F-3E1E4D9226E5}" srcId="{62D01F1F-D9A5-4A35-B60D-FF2A4745A729}" destId="{43F7751F-3B79-47FC-804F-D0D26B18310A}" srcOrd="3" destOrd="0" parTransId="{95AC4B89-1140-49BA-B77E-3D451B3B8F84}" sibTransId="{C74099F7-5FEE-4581-94E3-BCD404442208}"/>
    <dgm:cxn modelId="{B8C520C1-24EA-4AD8-A04F-3A2007AEAB4E}" srcId="{7A1189A7-E658-472D-88B3-8995C3F0F598}" destId="{7207711F-EB9C-4287-9EAF-8C36667B6B45}" srcOrd="3" destOrd="0" parTransId="{BE16A7CA-BA70-4991-91FE-F08849EFBE27}" sibTransId="{FD8BD403-BAB7-4A5E-A668-418623CD3E08}"/>
    <dgm:cxn modelId="{68585AC4-4EDB-4C22-826D-5735A9581063}" type="presOf" srcId="{CF2C2B5C-5631-4A9C-9EA4-26D69FC23A35}" destId="{0D993425-7412-4AE5-98A3-6BE9CA166FED}" srcOrd="0" destOrd="1" presId="urn:microsoft.com/office/officeart/2005/8/layout/process3"/>
    <dgm:cxn modelId="{0B161EC6-19CF-4B46-90E4-60607EE220A4}" srcId="{3FB41C76-3C79-4DC6-98F6-B46BC9DD1B42}" destId="{A7517E78-D1DA-4172-9B0C-275BF00F81D9}" srcOrd="2" destOrd="0" parTransId="{2F397158-BD86-4521-AD23-141E29CF49B5}" sibTransId="{737059DF-A425-4D6D-A2B5-BC03086FA064}"/>
    <dgm:cxn modelId="{EB34A1C9-7954-42BA-8462-CE95F81605D6}" type="presOf" srcId="{43F7751F-3B79-47FC-804F-D0D26B18310A}" destId="{9DE3A5A8-EF8C-4D61-A2E0-1E8C333A71CD}" srcOrd="0" destOrd="3" presId="urn:microsoft.com/office/officeart/2005/8/layout/process3"/>
    <dgm:cxn modelId="{B635D6CA-8858-45BE-BA39-85C0C7AC9E42}" type="presOf" srcId="{3549A98E-2094-44CF-8453-5BC4EE32630D}" destId="{AE19DAC2-1ACB-4582-A783-AC6F3C7CB83A}" srcOrd="0" destOrd="4" presId="urn:microsoft.com/office/officeart/2005/8/layout/process3"/>
    <dgm:cxn modelId="{519D79D1-81DE-4EC0-81BA-55E23C6C9853}" type="presOf" srcId="{5A36B5FE-9011-44EF-8D14-C85FE4020262}" destId="{AE19DAC2-1ACB-4582-A783-AC6F3C7CB83A}" srcOrd="0" destOrd="3" presId="urn:microsoft.com/office/officeart/2005/8/layout/process3"/>
    <dgm:cxn modelId="{862003D3-8641-49A4-88DE-533B547A51EF}" type="presOf" srcId="{FC8D3ACB-1744-40A1-9291-CD04F72FDF99}" destId="{DCE55097-E06C-4020-A84A-E1F3E25DAB7F}" srcOrd="0" destOrd="3" presId="urn:microsoft.com/office/officeart/2005/8/layout/process3"/>
    <dgm:cxn modelId="{033729D3-BF0F-4EF4-8804-5A858C341652}" srcId="{E27BDA7D-0750-4083-90A0-D0D02CCD30E3}" destId="{058621C3-9E43-4194-93F9-FB5D0896F65F}" srcOrd="0" destOrd="0" parTransId="{A003FB58-DD39-403D-AF8F-4D86087E72FB}" sibTransId="{4E135E4D-EE48-4F52-868D-67E26593D6AB}"/>
    <dgm:cxn modelId="{AB6096E1-512E-4E4B-B475-F459B8B0CE02}" type="presOf" srcId="{62D01F1F-D9A5-4A35-B60D-FF2A4745A729}" destId="{EC29BC80-524D-409D-82D3-6CE886ECD8F6}" srcOrd="0" destOrd="0" presId="urn:microsoft.com/office/officeart/2005/8/layout/process3"/>
    <dgm:cxn modelId="{646F28E5-54FD-4B04-84D0-8A9638306DE2}" srcId="{E27BDA7D-0750-4083-90A0-D0D02CCD30E3}" destId="{FC8D3ACB-1744-40A1-9291-CD04F72FDF99}" srcOrd="3" destOrd="0" parTransId="{052DF570-9B42-43FD-AA5F-C1E2DE44EADE}" sibTransId="{38256115-94F5-4CD3-BD0F-79616C0395A0}"/>
    <dgm:cxn modelId="{4E67A0E6-C24F-4390-848F-03F921C8CA44}" type="presOf" srcId="{7207711F-EB9C-4287-9EAF-8C36667B6B45}" destId="{29016877-437A-4ABC-B3DA-811F9745B97B}" srcOrd="1" destOrd="0" presId="urn:microsoft.com/office/officeart/2005/8/layout/process3"/>
    <dgm:cxn modelId="{C19D9AE8-E726-422F-921A-4C28C7AFF4AA}" srcId="{E27BDA7D-0750-4083-90A0-D0D02CCD30E3}" destId="{C6A0D518-7856-483D-B47B-5EFEEF195471}" srcOrd="2" destOrd="0" parTransId="{7B97BE7D-02E4-4D28-AC4D-4847D139AE43}" sibTransId="{72ADA3BB-63DE-4A66-81D8-873E30DDB632}"/>
    <dgm:cxn modelId="{2D15BFE9-317B-4009-803A-C0ABC4D72CD8}" srcId="{3FB41C76-3C79-4DC6-98F6-B46BC9DD1B42}" destId="{D7C5150B-FCA3-45CD-AFF9-258A1F1467D8}" srcOrd="1" destOrd="0" parTransId="{91505F2F-F9E4-44A9-8DE6-48B39A5CFB49}" sibTransId="{3CC3E4A3-286A-4E36-8D22-664141E01F3C}"/>
    <dgm:cxn modelId="{DA59E7F2-96A6-4FB8-BAA9-1347C6B7B235}" type="presOf" srcId="{E27BDA7D-0750-4083-90A0-D0D02CCD30E3}" destId="{51062376-00E6-4186-8ED8-750832919EE1}" srcOrd="1" destOrd="0" presId="urn:microsoft.com/office/officeart/2005/8/layout/process3"/>
    <dgm:cxn modelId="{14718D10-1980-4F0B-8274-3EB2DE3771CB}" type="presParOf" srcId="{74A7889B-4545-433D-8AC2-91D04B85182D}" destId="{911FB366-6396-4622-86E0-D55A45D2E674}" srcOrd="0" destOrd="0" presId="urn:microsoft.com/office/officeart/2005/8/layout/process3"/>
    <dgm:cxn modelId="{F033D0CC-A6DB-436B-A985-D18B4B97856E}" type="presParOf" srcId="{911FB366-6396-4622-86E0-D55A45D2E674}" destId="{8641A464-8CD1-4137-A433-58D1D8839B11}" srcOrd="0" destOrd="0" presId="urn:microsoft.com/office/officeart/2005/8/layout/process3"/>
    <dgm:cxn modelId="{9EF571B1-5718-46CE-8CAC-7376DD152C83}" type="presParOf" srcId="{911FB366-6396-4622-86E0-D55A45D2E674}" destId="{51062376-00E6-4186-8ED8-750832919EE1}" srcOrd="1" destOrd="0" presId="urn:microsoft.com/office/officeart/2005/8/layout/process3"/>
    <dgm:cxn modelId="{B9BD45DE-35A8-40FC-B718-F7CCFBFB56BB}" type="presParOf" srcId="{911FB366-6396-4622-86E0-D55A45D2E674}" destId="{DCE55097-E06C-4020-A84A-E1F3E25DAB7F}" srcOrd="2" destOrd="0" presId="urn:microsoft.com/office/officeart/2005/8/layout/process3"/>
    <dgm:cxn modelId="{15FCE2F3-98D6-4E50-A573-446765BE68B1}" type="presParOf" srcId="{74A7889B-4545-433D-8AC2-91D04B85182D}" destId="{A5FF301D-DF26-4E52-8808-15ED1584AF18}" srcOrd="1" destOrd="0" presId="urn:microsoft.com/office/officeart/2005/8/layout/process3"/>
    <dgm:cxn modelId="{0822074C-FD65-45B5-AECF-B12D62A6A606}" type="presParOf" srcId="{A5FF301D-DF26-4E52-8808-15ED1584AF18}" destId="{D693DBC2-CBF5-427D-AD0A-81D639B8EF91}" srcOrd="0" destOrd="0" presId="urn:microsoft.com/office/officeart/2005/8/layout/process3"/>
    <dgm:cxn modelId="{A5AC5465-4694-46AA-9904-CC82D933879E}" type="presParOf" srcId="{74A7889B-4545-433D-8AC2-91D04B85182D}" destId="{14094319-66F3-4A3F-96B1-7C74F779C66E}" srcOrd="2" destOrd="0" presId="urn:microsoft.com/office/officeart/2005/8/layout/process3"/>
    <dgm:cxn modelId="{77FDA24A-4BC6-4C2F-9BD0-DA0F64BD4FDA}" type="presParOf" srcId="{14094319-66F3-4A3F-96B1-7C74F779C66E}" destId="{D064733A-56F3-4813-A583-3697C1E1716D}" srcOrd="0" destOrd="0" presId="urn:microsoft.com/office/officeart/2005/8/layout/process3"/>
    <dgm:cxn modelId="{AEFED7B8-73FB-4BB1-85AC-812552A37152}" type="presParOf" srcId="{14094319-66F3-4A3F-96B1-7C74F779C66E}" destId="{9C16FB06-BC39-424B-8E2D-612B7B454989}" srcOrd="1" destOrd="0" presId="urn:microsoft.com/office/officeart/2005/8/layout/process3"/>
    <dgm:cxn modelId="{B8CBE3A8-A661-4FB9-B02F-F581741C0F3E}" type="presParOf" srcId="{14094319-66F3-4A3F-96B1-7C74F779C66E}" destId="{AE19DAC2-1ACB-4582-A783-AC6F3C7CB83A}" srcOrd="2" destOrd="0" presId="urn:microsoft.com/office/officeart/2005/8/layout/process3"/>
    <dgm:cxn modelId="{0AD136CB-4AB2-4B94-A1E0-9534F0BAE6AF}" type="presParOf" srcId="{74A7889B-4545-433D-8AC2-91D04B85182D}" destId="{B1CA651D-2674-461A-8923-229041834711}" srcOrd="3" destOrd="0" presId="urn:microsoft.com/office/officeart/2005/8/layout/process3"/>
    <dgm:cxn modelId="{5C19786A-E143-43EA-A408-3131F45C58C8}" type="presParOf" srcId="{B1CA651D-2674-461A-8923-229041834711}" destId="{1E5DC4A1-FBF1-40F8-A4C6-111B19BBE06A}" srcOrd="0" destOrd="0" presId="urn:microsoft.com/office/officeart/2005/8/layout/process3"/>
    <dgm:cxn modelId="{C95700C3-E74D-4372-8C5F-D2CEE735B664}" type="presParOf" srcId="{74A7889B-4545-433D-8AC2-91D04B85182D}" destId="{04DD0A79-B25B-48BB-9653-D0CCE182B93B}" srcOrd="4" destOrd="0" presId="urn:microsoft.com/office/officeart/2005/8/layout/process3"/>
    <dgm:cxn modelId="{C3935A14-5F5C-4673-8B1D-DF00D4D5B03C}" type="presParOf" srcId="{04DD0A79-B25B-48BB-9653-D0CCE182B93B}" destId="{EC29BC80-524D-409D-82D3-6CE886ECD8F6}" srcOrd="0" destOrd="0" presId="urn:microsoft.com/office/officeart/2005/8/layout/process3"/>
    <dgm:cxn modelId="{5E6A0883-C463-4175-8095-C97CE7F47749}" type="presParOf" srcId="{04DD0A79-B25B-48BB-9653-D0CCE182B93B}" destId="{12EC02C1-F272-48BE-8CD5-1B4EEF181648}" srcOrd="1" destOrd="0" presId="urn:microsoft.com/office/officeart/2005/8/layout/process3"/>
    <dgm:cxn modelId="{9F15EEB2-6AC1-49B1-B116-1B7BDA716BC7}" type="presParOf" srcId="{04DD0A79-B25B-48BB-9653-D0CCE182B93B}" destId="{9DE3A5A8-EF8C-4D61-A2E0-1E8C333A71CD}" srcOrd="2" destOrd="0" presId="urn:microsoft.com/office/officeart/2005/8/layout/process3"/>
    <dgm:cxn modelId="{F19136F7-A7AF-4D3F-97AC-D10B86A6BCBC}" type="presParOf" srcId="{74A7889B-4545-433D-8AC2-91D04B85182D}" destId="{08A504AF-1641-4A2D-9B96-A3AD68C77EEC}" srcOrd="5" destOrd="0" presId="urn:microsoft.com/office/officeart/2005/8/layout/process3"/>
    <dgm:cxn modelId="{1E8A033E-5960-4EAA-8AC4-D07DA62A475C}" type="presParOf" srcId="{08A504AF-1641-4A2D-9B96-A3AD68C77EEC}" destId="{203A509D-217E-4D98-8004-883A98F2BDF1}" srcOrd="0" destOrd="0" presId="urn:microsoft.com/office/officeart/2005/8/layout/process3"/>
    <dgm:cxn modelId="{9BF4EFE8-9AE2-41E8-A95C-7E6B395F1805}" type="presParOf" srcId="{74A7889B-4545-433D-8AC2-91D04B85182D}" destId="{2643A8A6-93BF-48EE-AF90-5D5BEDFD5B53}" srcOrd="6" destOrd="0" presId="urn:microsoft.com/office/officeart/2005/8/layout/process3"/>
    <dgm:cxn modelId="{59D3B2CB-2646-49A2-A704-C1F0B63D3235}" type="presParOf" srcId="{2643A8A6-93BF-48EE-AF90-5D5BEDFD5B53}" destId="{57CBC78E-A799-4652-9437-F436B20D18E0}" srcOrd="0" destOrd="0" presId="urn:microsoft.com/office/officeart/2005/8/layout/process3"/>
    <dgm:cxn modelId="{587C3E6F-E459-4658-907E-880C0AE0EF01}" type="presParOf" srcId="{2643A8A6-93BF-48EE-AF90-5D5BEDFD5B53}" destId="{29016877-437A-4ABC-B3DA-811F9745B97B}" srcOrd="1" destOrd="0" presId="urn:microsoft.com/office/officeart/2005/8/layout/process3"/>
    <dgm:cxn modelId="{18EC6ADE-B969-4542-86C7-DEE957F66868}" type="presParOf" srcId="{2643A8A6-93BF-48EE-AF90-5D5BEDFD5B53}" destId="{0D993425-7412-4AE5-98A3-6BE9CA166FE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62376-00E6-4186-8ED8-750832919EE1}">
      <dsp:nvSpPr>
        <dsp:cNvPr id="0" name=""/>
        <dsp:cNvSpPr/>
      </dsp:nvSpPr>
      <dsp:spPr>
        <a:xfrm>
          <a:off x="1998" y="347602"/>
          <a:ext cx="1886718" cy="668224"/>
        </a:xfrm>
        <a:prstGeom prst="roundRect">
          <a:avLst>
            <a:gd name="adj" fmla="val 10000"/>
          </a:avLst>
        </a:prstGeom>
        <a:solidFill>
          <a:srgbClr val="66FF66"/>
        </a:solidFill>
        <a:ln>
          <a:solidFill>
            <a:srgbClr val="92D05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1</a:t>
          </a:r>
        </a:p>
      </dsp:txBody>
      <dsp:txXfrm>
        <a:off x="1998" y="347602"/>
        <a:ext cx="1886718" cy="421760"/>
      </dsp:txXfrm>
    </dsp:sp>
    <dsp:sp modelId="{DCE55097-E06C-4020-A84A-E1F3E25DAB7F}">
      <dsp:nvSpPr>
        <dsp:cNvPr id="0" name=""/>
        <dsp:cNvSpPr/>
      </dsp:nvSpPr>
      <dsp:spPr>
        <a:xfrm>
          <a:off x="395918" y="774458"/>
          <a:ext cx="1861366" cy="367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Literature reading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Implementation,  Reinterpretation  of IRS models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HELIOS simulation with Ansys HFSS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Familiarization with a thesis template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Radar Cross Section (RCS) for planar surface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Preparation of kickoff presentation</a:t>
          </a:r>
        </a:p>
      </dsp:txBody>
      <dsp:txXfrm>
        <a:off x="450436" y="828976"/>
        <a:ext cx="1752330" cy="3562964"/>
      </dsp:txXfrm>
    </dsp:sp>
    <dsp:sp modelId="{A5FF301D-DF26-4E52-8808-15ED1584AF18}">
      <dsp:nvSpPr>
        <dsp:cNvPr id="0" name=""/>
        <dsp:cNvSpPr/>
      </dsp:nvSpPr>
      <dsp:spPr>
        <a:xfrm rot="54389">
          <a:off x="2163969" y="350668"/>
          <a:ext cx="583686" cy="463426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solidFill>
            <a:srgbClr val="92D050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163978" y="442253"/>
        <a:ext cx="444658" cy="278056"/>
      </dsp:txXfrm>
    </dsp:sp>
    <dsp:sp modelId="{9C16FB06-BC39-424B-8E2D-612B7B454989}">
      <dsp:nvSpPr>
        <dsp:cNvPr id="0" name=""/>
        <dsp:cNvSpPr/>
      </dsp:nvSpPr>
      <dsp:spPr>
        <a:xfrm>
          <a:off x="2989874" y="200073"/>
          <a:ext cx="1861366" cy="1216451"/>
        </a:xfrm>
        <a:prstGeom prst="roundRect">
          <a:avLst>
            <a:gd name="adj" fmla="val 10000"/>
          </a:avLst>
        </a:prstGeom>
        <a:solidFill>
          <a:srgbClr val="7CBF33"/>
        </a:solidFill>
        <a:ln>
          <a:solidFill>
            <a:srgbClr val="92D05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2</a:t>
          </a:r>
        </a:p>
      </dsp:txBody>
      <dsp:txXfrm>
        <a:off x="2989874" y="200073"/>
        <a:ext cx="1861366" cy="810967"/>
      </dsp:txXfrm>
    </dsp:sp>
    <dsp:sp modelId="{AE19DAC2-1ACB-4582-A783-AC6F3C7CB83A}">
      <dsp:nvSpPr>
        <dsp:cNvPr id="0" name=""/>
        <dsp:cNvSpPr/>
      </dsp:nvSpPr>
      <dsp:spPr>
        <a:xfrm>
          <a:off x="3268389" y="777055"/>
          <a:ext cx="1861366" cy="367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2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HELIOS array simulation and modeling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Comparing analytical and Ansys simulation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Working on thesis section 3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Preparation of the second presentation</a:t>
          </a:r>
        </a:p>
      </dsp:txBody>
      <dsp:txXfrm>
        <a:off x="3322907" y="831573"/>
        <a:ext cx="1752330" cy="3562964"/>
      </dsp:txXfrm>
    </dsp:sp>
    <dsp:sp modelId="{B1CA651D-2674-461A-8923-229041834711}">
      <dsp:nvSpPr>
        <dsp:cNvPr id="0" name=""/>
        <dsp:cNvSpPr/>
      </dsp:nvSpPr>
      <dsp:spPr>
        <a:xfrm rot="21544632">
          <a:off x="5137095" y="349367"/>
          <a:ext cx="606174" cy="463426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solidFill>
            <a:srgbClr val="92D050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37104" y="443172"/>
        <a:ext cx="467146" cy="278056"/>
      </dsp:txXfrm>
    </dsp:sp>
    <dsp:sp modelId="{12EC02C1-F272-48BE-8CD5-1B4EEF181648}">
      <dsp:nvSpPr>
        <dsp:cNvPr id="0" name=""/>
        <dsp:cNvSpPr/>
      </dsp:nvSpPr>
      <dsp:spPr>
        <a:xfrm>
          <a:off x="5994818" y="358847"/>
          <a:ext cx="1861366" cy="648000"/>
        </a:xfrm>
        <a:prstGeom prst="roundRect">
          <a:avLst>
            <a:gd name="adj" fmla="val 10000"/>
          </a:avLst>
        </a:prstGeom>
        <a:solidFill>
          <a:srgbClr val="66FF66"/>
        </a:solidFill>
        <a:ln>
          <a:solidFill>
            <a:srgbClr val="92D05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3</a:t>
          </a:r>
        </a:p>
      </dsp:txBody>
      <dsp:txXfrm>
        <a:off x="5994818" y="358847"/>
        <a:ext cx="1861366" cy="396617"/>
      </dsp:txXfrm>
    </dsp:sp>
    <dsp:sp modelId="{9DE3A5A8-EF8C-4D61-A2E0-1E8C333A71CD}">
      <dsp:nvSpPr>
        <dsp:cNvPr id="0" name=""/>
        <dsp:cNvSpPr/>
      </dsp:nvSpPr>
      <dsp:spPr>
        <a:xfrm>
          <a:off x="6376062" y="755465"/>
          <a:ext cx="1861366" cy="367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Optimizing and evaluating HELIOS model according to design requirement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Tuning of analytical model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Working on thesis section 4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Preparation of the third presentation</a:t>
          </a:r>
        </a:p>
      </dsp:txBody>
      <dsp:txXfrm>
        <a:off x="6430580" y="809983"/>
        <a:ext cx="1752330" cy="3562964"/>
      </dsp:txXfrm>
    </dsp:sp>
    <dsp:sp modelId="{08A504AF-1641-4A2D-9B96-A3AD68C77EEC}">
      <dsp:nvSpPr>
        <dsp:cNvPr id="0" name=""/>
        <dsp:cNvSpPr/>
      </dsp:nvSpPr>
      <dsp:spPr>
        <a:xfrm rot="21549568">
          <a:off x="8132838" y="303426"/>
          <a:ext cx="586636" cy="463426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solidFill>
            <a:srgbClr val="92D050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132845" y="397131"/>
        <a:ext cx="447608" cy="278056"/>
      </dsp:txXfrm>
    </dsp:sp>
    <dsp:sp modelId="{29016877-437A-4ABC-B3DA-811F9745B97B}">
      <dsp:nvSpPr>
        <dsp:cNvPr id="0" name=""/>
        <dsp:cNvSpPr/>
      </dsp:nvSpPr>
      <dsp:spPr>
        <a:xfrm>
          <a:off x="8962926" y="315302"/>
          <a:ext cx="1861366" cy="648000"/>
        </a:xfrm>
        <a:prstGeom prst="roundRect">
          <a:avLst>
            <a:gd name="adj" fmla="val 10000"/>
          </a:avLst>
        </a:prstGeom>
        <a:solidFill>
          <a:srgbClr val="66FF66"/>
        </a:solidFill>
        <a:ln>
          <a:solidFill>
            <a:srgbClr val="92D05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Stage 4</a:t>
          </a:r>
        </a:p>
      </dsp:txBody>
      <dsp:txXfrm>
        <a:off x="8962926" y="315302"/>
        <a:ext cx="1861366" cy="396617"/>
      </dsp:txXfrm>
    </dsp:sp>
    <dsp:sp modelId="{0D993425-7412-4AE5-98A3-6BE9CA166FED}">
      <dsp:nvSpPr>
        <dsp:cNvPr id="0" name=""/>
        <dsp:cNvSpPr/>
      </dsp:nvSpPr>
      <dsp:spPr>
        <a:xfrm>
          <a:off x="9366133" y="755465"/>
          <a:ext cx="1861366" cy="367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u="none" kern="1200" dirty="0"/>
            <a:t>Working on the </a:t>
          </a:r>
          <a:r>
            <a:rPr lang="en-US" sz="1500" kern="1200" dirty="0"/>
            <a:t>thesis’s final section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Preparation of the final presentation</a:t>
          </a:r>
        </a:p>
      </dsp:txBody>
      <dsp:txXfrm>
        <a:off x="9420651" y="809983"/>
        <a:ext cx="1752330" cy="3562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279695" cy="343066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l" eaLnBrk="0" hangingPunct="0">
              <a:defRPr sz="1200"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92228" y="2"/>
            <a:ext cx="4279694" cy="343066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 eaLnBrk="0" hangingPunct="0">
              <a:defRPr sz="1200"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fld id="{0C329B39-E0B1-43DA-B8A5-4CDF9ADE4796}" type="datetimeFigureOut">
              <a:rPr lang="de-DE"/>
              <a:pPr>
                <a:defRPr/>
              </a:pPr>
              <a:t>11.01.2024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" y="6513831"/>
            <a:ext cx="4279695" cy="343065"/>
          </a:xfrm>
          <a:prstGeom prst="rect">
            <a:avLst/>
          </a:prstGeom>
        </p:spPr>
        <p:txBody>
          <a:bodyPr vert="horz" lIns="92098" tIns="46049" rIns="92098" bIns="46049" rtlCol="0" anchor="b"/>
          <a:lstStyle>
            <a:lvl1pPr algn="l" eaLnBrk="0" hangingPunct="0">
              <a:defRPr sz="1200"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592228" y="6513831"/>
            <a:ext cx="4279694" cy="343065"/>
          </a:xfrm>
          <a:prstGeom prst="rect">
            <a:avLst/>
          </a:prstGeom>
        </p:spPr>
        <p:txBody>
          <a:bodyPr vert="horz" lIns="92098" tIns="46049" rIns="92098" bIns="46049" rtlCol="0" anchor="b"/>
          <a:lstStyle>
            <a:lvl1pPr algn="r" eaLnBrk="0" hangingPunct="0">
              <a:defRPr sz="1200"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fld id="{B4EAEE31-8933-46D6-9A0F-0F92C3A8ACF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03849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08.19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55.75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5:18.2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5:18.77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8:57.49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13.73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14.07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21.287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50.77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51.24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53.67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54.9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0:00:55.26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4279695" cy="343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228" y="2"/>
            <a:ext cx="4279694" cy="343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51125" y="514350"/>
            <a:ext cx="4572000" cy="2573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6731" y="3257468"/>
            <a:ext cx="7900797" cy="308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6513831"/>
            <a:ext cx="4279695" cy="34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228" y="6513831"/>
            <a:ext cx="4279694" cy="34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98" tIns="46049" rIns="92098" bIns="460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+mn-cs"/>
              </a:defRPr>
            </a:lvl1pPr>
          </a:lstStyle>
          <a:p>
            <a:pPr>
              <a:defRPr/>
            </a:pPr>
            <a:fld id="{864F4469-82C8-40D4-9423-A6292FB9E51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2325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96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998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82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52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56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694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431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48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405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99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𝜃_𝑇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𝑥</a:t>
                </a:r>
                <a:r>
                  <a:rPr 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",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 (</a:t>
                </a:r>
                <a:r>
                  <a:rPr lang="en-US" sz="1200" b="0" i="0">
                    <a:latin typeface="Cambria Math" panose="02040503050406030204" pitchFamily="18" charset="0"/>
                  </a:rPr>
                  <a:t>" 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𝑅𝑥−2⋅</a:t>
                </a:r>
                <a:r>
                  <a:rPr lang="en-US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𝛾</a:t>
                </a:r>
                <a:r>
                  <a:rPr 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"),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200" b="0" i="0">
                    <a:latin typeface="Cambria Math" panose="02040503050406030204" pitchFamily="18" charset="0"/>
                  </a:rPr>
                  <a:t>" 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𝜑_𝑇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𝑥</a:t>
                </a:r>
                <a:r>
                  <a:rPr lang="en-US" sz="12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",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200" b="0" i="0">
                    <a:latin typeface="Cambria Math" panose="02040503050406030204" pitchFamily="18" charset="0"/>
                  </a:rPr>
                  <a:t>" 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𝜑_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𝑅𝑥</a:t>
                </a:r>
                <a:endParaRPr lang="en-US" dirty="0"/>
              </a:p>
            </p:txBody>
          </p:sp>
        </mc:Fallback>
      </mc:AlternateContent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137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56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7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71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4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21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167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1030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96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Padmashree Reddy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4F4469-82C8-40D4-9423-A6292FB9E51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49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71587" y="2214554"/>
            <a:ext cx="10363200" cy="1214446"/>
          </a:xfrm>
          <a:prstGeom prst="rect">
            <a:avLst/>
          </a:prstGeom>
        </p:spPr>
        <p:txBody>
          <a:bodyPr/>
          <a:lstStyle>
            <a:lvl1pPr algn="ctr">
              <a:defRPr sz="24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i="0" dirty="0">
                <a:effectLst/>
              </a:rPr>
              <a:t>Modeling and Validation of Reflecting </a:t>
            </a:r>
            <a:r>
              <a:rPr lang="en-US" i="0" dirty="0" err="1">
                <a:effectLst/>
              </a:rPr>
              <a:t>Metasurfaces</a:t>
            </a:r>
            <a:r>
              <a:rPr lang="en-US" i="0" dirty="0">
                <a:effectLst/>
              </a:rPr>
              <a:t> </a:t>
            </a:r>
            <a:br>
              <a:rPr lang="en-US" i="0" dirty="0">
                <a:effectLst/>
              </a:rPr>
            </a:br>
            <a:r>
              <a:rPr lang="en-US" i="0" dirty="0">
                <a:effectLst/>
              </a:rPr>
              <a:t>for Improved </a:t>
            </a:r>
            <a:r>
              <a:rPr lang="en-US" i="0" dirty="0" err="1">
                <a:effectLst/>
              </a:rPr>
              <a:t>mmWave</a:t>
            </a:r>
            <a:r>
              <a:rPr lang="en-US" i="0" dirty="0">
                <a:effectLst/>
              </a:rPr>
              <a:t> Coverage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85987" y="3695702"/>
            <a:ext cx="8534400" cy="5429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Padmashree </a:t>
            </a:r>
            <a:r>
              <a:rPr lang="de-DE" dirty="0" err="1"/>
              <a:t>Reddy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57687" y="4429132"/>
            <a:ext cx="4191000" cy="500076"/>
          </a:xfrm>
          <a:prstGeom prst="rect">
            <a:avLst/>
          </a:prstGeom>
        </p:spPr>
        <p:txBody>
          <a:bodyPr/>
          <a:lstStyle>
            <a:lvl1pPr algn="ctr">
              <a:buNone/>
              <a:defRPr b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62561" y="1428737"/>
            <a:ext cx="2381251" cy="357187"/>
          </a:xfrm>
          <a:prstGeom prst="rect">
            <a:avLst/>
          </a:prstGeom>
        </p:spPr>
        <p:txBody>
          <a:bodyPr/>
          <a:lstStyle>
            <a:lvl1pPr algn="ctr">
              <a:buNone/>
              <a:defRPr b="0">
                <a:latin typeface="Arial" pitchFamily="34" charset="0"/>
                <a:cs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Vortragsart</a:t>
            </a:r>
          </a:p>
        </p:txBody>
      </p:sp>
    </p:spTree>
    <p:extLst>
      <p:ext uri="{BB962C8B-B14F-4D97-AF65-F5344CB8AC3E}">
        <p14:creationId xmlns:p14="http://schemas.microsoft.com/office/powerpoint/2010/main" val="403353691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A95A-131E-4921-A8B5-2BEA030E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3091-AC91-466E-B509-69056C680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F05DA-7E51-4B7A-A113-7E74828C5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241C1-076E-4946-B589-689975DB5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246096-AB96-4D88-8DDE-F39338781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11E8124-057B-48EE-872A-74FD517ED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D67077-A5E9-4F2A-9EAF-43DA3417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473930-30AA-4D68-8050-1AFCDB03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2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1D427-D826-4070-8AE1-35D80AE8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F33087-FADD-4652-8F5A-20B785CCD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087FA5-03E7-4F83-88D9-737FF94C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6F76C5-E767-48F0-AA13-07B97F29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37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ED5CC87-E4A8-4676-B924-1A48CF1F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4BE5FA-66CA-4E38-9986-11A580A5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4651DD-6950-4F83-BAB8-29F87853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20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F093-1D8D-4C1B-B014-3DD18CBC3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CFCA-FD76-4791-B2DA-1E2BBD680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38F5D-78F2-453E-8A98-48EA1D8BF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1CBC7C-2B88-469A-BDFB-453546C92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E79533-330C-41DA-9ACE-A1B1E925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D4613B-FC58-4AB7-8F0C-C9F66DC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7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AF50-D74F-4381-BF09-756B2AF7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06D2E-A8BA-4F60-8EBD-308823742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14B17-17CC-4D66-98BE-A1FBF7C9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087017-B275-4FA3-AF35-FD8E28B6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D2A907-960D-4969-A31F-230A9AD9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2B5D43-BB6A-45B0-97A5-3BDAF9D3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16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30B9-3687-457C-B96B-084B541A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5194B-5925-4ECE-80C4-7CCE0B453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B0A75-903E-4C60-AB8C-570ACD40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189AD-4C00-4907-8508-0E1C2D21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729AF-F92A-47DE-89D9-6392356C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5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A1B7D3-7E32-467A-B918-478006576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38E18-01C6-4D8D-BAFB-F1BC3667F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2745B-06A4-42D7-A514-60937226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2158F1-5A03-442F-A1F7-46ACDBC3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1966CA-D299-4944-84F3-EFB6D8FC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0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6954" y="700088"/>
            <a:ext cx="1097809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Titelzeile</a:t>
            </a:r>
          </a:p>
        </p:txBody>
      </p:sp>
    </p:spTree>
    <p:extLst>
      <p:ext uri="{BB962C8B-B14F-4D97-AF65-F5344CB8AC3E}">
        <p14:creationId xmlns:p14="http://schemas.microsoft.com/office/powerpoint/2010/main" val="2788980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606954" y="700088"/>
            <a:ext cx="1097809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Titelzeile</a:t>
            </a:r>
          </a:p>
        </p:txBody>
      </p:sp>
    </p:spTree>
    <p:extLst>
      <p:ext uri="{BB962C8B-B14F-4D97-AF65-F5344CB8AC3E}">
        <p14:creationId xmlns:p14="http://schemas.microsoft.com/office/powerpoint/2010/main" val="176555209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6287" y="1434516"/>
            <a:ext cx="5390230" cy="469164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93368" y="1434517"/>
            <a:ext cx="5389033" cy="4691646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 sz="2000"/>
            </a:lvl1pPr>
            <a:lvl2pPr marL="7429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 sz="1800"/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 sz="1600"/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SzTx/>
              <a:buFont typeface="Wingdings" pitchFamily="2" charset="2"/>
              <a:buChar char=""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6954" y="700088"/>
            <a:ext cx="1097809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Titelzeile</a:t>
            </a:r>
          </a:p>
        </p:txBody>
      </p:sp>
    </p:spTree>
    <p:extLst>
      <p:ext uri="{BB962C8B-B14F-4D97-AF65-F5344CB8AC3E}">
        <p14:creationId xmlns:p14="http://schemas.microsoft.com/office/powerpoint/2010/main" val="32674840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0194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9F9-464A-4B29-BBF4-873E3F9A6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427CD-3679-42E4-AD31-02BC82367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0B6A688-8B60-457B-A4EF-42994E0FA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5A6883-EBBB-4871-8AF5-47D74D96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05A52A4-00E8-40BA-9F5F-88750914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9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5E7A-1BA7-4498-8A7B-3382156B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F843F-118A-4E5A-82F7-12D1B390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4FA1F7-F9C8-43AC-B149-F02E505A4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1D57-B437-4EC8-89C8-D9C2ACC2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E01361-C571-4087-9699-E522E906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1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F009-ED80-430D-87B2-D279102A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8D750-7921-4758-9EBF-30D2A5119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49E349-9814-4352-90E8-004F11A4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FF684-BD7E-40A5-98D9-A6A4FC7B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B5E1D-4A07-4576-9B86-0C06AE39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1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2579-BF8D-4689-8F59-E089B9FA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0823-C264-4317-850B-98143E67C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38643-601C-4D18-99F3-B61E1C5F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A2FD67B-BF8F-4CB1-969C-D3CAF0BF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E8B893-F5A3-4A71-9E44-A77297B5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2C363A"/>
                </a:solidFill>
                <a:latin typeface="Roboto" panose="02000000000000000000" pitchFamily="2" charset="0"/>
              </a:rPr>
              <a:t>mmWAve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C59276-009E-4793-AB8E-FD37E2E6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4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59">
            <a:hlinkClick r:id="rId3" action="ppaction://hlinksldjump" highlightClick="1"/>
          </p:cNvPr>
          <p:cNvSpPr>
            <a:spLocks noChangeArrowheads="1"/>
          </p:cNvSpPr>
          <p:nvPr userDrawn="1"/>
        </p:nvSpPr>
        <p:spPr bwMode="auto">
          <a:xfrm>
            <a:off x="5791201" y="381000"/>
            <a:ext cx="5636684" cy="719138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endParaRPr lang="en-US" altLang="en-US" sz="1400"/>
          </a:p>
        </p:txBody>
      </p:sp>
      <p:pic>
        <p:nvPicPr>
          <p:cNvPr id="102" name="Grafik 10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2" y="188807"/>
            <a:ext cx="2992128" cy="483599"/>
          </a:xfrm>
          <a:prstGeom prst="rect">
            <a:avLst/>
          </a:prstGeom>
        </p:spPr>
      </p:pic>
      <p:grpSp>
        <p:nvGrpSpPr>
          <p:cNvPr id="118" name="Gruppieren 117"/>
          <p:cNvGrpSpPr/>
          <p:nvPr userDrawn="1"/>
        </p:nvGrpSpPr>
        <p:grpSpPr>
          <a:xfrm>
            <a:off x="2761308" y="5314598"/>
            <a:ext cx="6669385" cy="830997"/>
            <a:chOff x="3486668" y="5314598"/>
            <a:chExt cx="6669385" cy="830997"/>
          </a:xfrm>
        </p:grpSpPr>
        <p:sp>
          <p:nvSpPr>
            <p:cNvPr id="1058" name="Textfeld 1057"/>
            <p:cNvSpPr txBox="1"/>
            <p:nvPr userDrawn="1"/>
          </p:nvSpPr>
          <p:spPr>
            <a:xfrm>
              <a:off x="4325611" y="5314598"/>
              <a:ext cx="5830442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+mn-lt"/>
                </a:rPr>
                <a:t>Faculty of Electrical Engineering and Information Technology</a:t>
              </a:r>
            </a:p>
            <a:p>
              <a:r>
                <a:rPr lang="de-DE" sz="1600">
                  <a:solidFill>
                    <a:schemeClr val="tx1"/>
                  </a:solidFill>
                  <a:latin typeface="+mn-lt"/>
                </a:rPr>
                <a:t>Communication Networks Institute</a:t>
              </a:r>
            </a:p>
            <a:p>
              <a:r>
                <a:rPr lang="de-DE" sz="1600">
                  <a:solidFill>
                    <a:schemeClr val="tx1"/>
                  </a:solidFill>
                  <a:latin typeface="+mn-lt"/>
                </a:rPr>
                <a:t>Prof.</a:t>
              </a:r>
              <a:r>
                <a:rPr lang="de-DE" sz="1600" baseline="0">
                  <a:solidFill>
                    <a:schemeClr val="tx1"/>
                  </a:solidFill>
                  <a:latin typeface="+mn-lt"/>
                </a:rPr>
                <a:t> Dr.-Ing. Christian Wietfeld</a:t>
              </a:r>
              <a:endParaRPr lang="de-DE" sz="16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63" name="Freeform 84"/>
            <p:cNvSpPr>
              <a:spLocks noChangeAspect="1" noEditPoints="1"/>
            </p:cNvSpPr>
            <p:nvPr userDrawn="1"/>
          </p:nvSpPr>
          <p:spPr bwMode="auto">
            <a:xfrm>
              <a:off x="3486668" y="5349769"/>
              <a:ext cx="737669" cy="760654"/>
            </a:xfrm>
            <a:custGeom>
              <a:avLst/>
              <a:gdLst>
                <a:gd name="T0" fmla="*/ 112 w 948"/>
                <a:gd name="T1" fmla="*/ 807 h 978"/>
                <a:gd name="T2" fmla="*/ 2 w 948"/>
                <a:gd name="T3" fmla="*/ 524 h 978"/>
                <a:gd name="T4" fmla="*/ 177 w 948"/>
                <a:gd name="T5" fmla="*/ 121 h 978"/>
                <a:gd name="T6" fmla="*/ 758 w 948"/>
                <a:gd name="T7" fmla="*/ 91 h 978"/>
                <a:gd name="T8" fmla="*/ 947 w 948"/>
                <a:gd name="T9" fmla="*/ 404 h 978"/>
                <a:gd name="T10" fmla="*/ 901 w 948"/>
                <a:gd name="T11" fmla="*/ 611 h 978"/>
                <a:gd name="T12" fmla="*/ 847 w 948"/>
                <a:gd name="T13" fmla="*/ 667 h 978"/>
                <a:gd name="T14" fmla="*/ 796 w 948"/>
                <a:gd name="T15" fmla="*/ 642 h 978"/>
                <a:gd name="T16" fmla="*/ 851 w 948"/>
                <a:gd name="T17" fmla="*/ 548 h 978"/>
                <a:gd name="T18" fmla="*/ 801 w 948"/>
                <a:gd name="T19" fmla="*/ 232 h 978"/>
                <a:gd name="T20" fmla="*/ 536 w 948"/>
                <a:gd name="T21" fmla="*/ 92 h 978"/>
                <a:gd name="T22" fmla="*/ 350 w 948"/>
                <a:gd name="T23" fmla="*/ 113 h 978"/>
                <a:gd name="T24" fmla="*/ 94 w 948"/>
                <a:gd name="T25" fmla="*/ 374 h 978"/>
                <a:gd name="T26" fmla="*/ 78 w 948"/>
                <a:gd name="T27" fmla="*/ 535 h 978"/>
                <a:gd name="T28" fmla="*/ 169 w 948"/>
                <a:gd name="T29" fmla="*/ 756 h 978"/>
                <a:gd name="T30" fmla="*/ 395 w 948"/>
                <a:gd name="T31" fmla="*/ 890 h 978"/>
                <a:gd name="T32" fmla="*/ 705 w 948"/>
                <a:gd name="T33" fmla="*/ 836 h 978"/>
                <a:gd name="T34" fmla="*/ 765 w 948"/>
                <a:gd name="T35" fmla="*/ 839 h 978"/>
                <a:gd name="T36" fmla="*/ 758 w 948"/>
                <a:gd name="T37" fmla="*/ 890 h 978"/>
                <a:gd name="T38" fmla="*/ 466 w 948"/>
                <a:gd name="T39" fmla="*/ 976 h 978"/>
                <a:gd name="T40" fmla="*/ 281 w 948"/>
                <a:gd name="T41" fmla="*/ 573 h 978"/>
                <a:gd name="T42" fmla="*/ 234 w 948"/>
                <a:gd name="T43" fmla="*/ 517 h 978"/>
                <a:gd name="T44" fmla="*/ 239 w 948"/>
                <a:gd name="T45" fmla="*/ 431 h 978"/>
                <a:gd name="T46" fmla="*/ 326 w 948"/>
                <a:gd name="T47" fmla="*/ 378 h 978"/>
                <a:gd name="T48" fmla="*/ 398 w 948"/>
                <a:gd name="T49" fmla="*/ 392 h 978"/>
                <a:gd name="T50" fmla="*/ 398 w 948"/>
                <a:gd name="T51" fmla="*/ 433 h 978"/>
                <a:gd name="T52" fmla="*/ 320 w 948"/>
                <a:gd name="T53" fmla="*/ 418 h 978"/>
                <a:gd name="T54" fmla="*/ 286 w 948"/>
                <a:gd name="T55" fmla="*/ 510 h 978"/>
                <a:gd name="T56" fmla="*/ 393 w 948"/>
                <a:gd name="T57" fmla="*/ 532 h 978"/>
                <a:gd name="T58" fmla="*/ 398 w 948"/>
                <a:gd name="T59" fmla="*/ 550 h 978"/>
                <a:gd name="T60" fmla="*/ 392 w 948"/>
                <a:gd name="T61" fmla="*/ 573 h 978"/>
                <a:gd name="T62" fmla="*/ 442 w 948"/>
                <a:gd name="T63" fmla="*/ 481 h 978"/>
                <a:gd name="T64" fmla="*/ 470 w 948"/>
                <a:gd name="T65" fmla="*/ 381 h 978"/>
                <a:gd name="T66" fmla="*/ 535 w 948"/>
                <a:gd name="T67" fmla="*/ 449 h 978"/>
                <a:gd name="T68" fmla="*/ 572 w 948"/>
                <a:gd name="T69" fmla="*/ 449 h 978"/>
                <a:gd name="T70" fmla="*/ 596 w 948"/>
                <a:gd name="T71" fmla="*/ 381 h 978"/>
                <a:gd name="T72" fmla="*/ 621 w 948"/>
                <a:gd name="T73" fmla="*/ 481 h 978"/>
                <a:gd name="T74" fmla="*/ 592 w 948"/>
                <a:gd name="T75" fmla="*/ 580 h 978"/>
                <a:gd name="T76" fmla="*/ 527 w 948"/>
                <a:gd name="T77" fmla="*/ 513 h 978"/>
                <a:gd name="T78" fmla="*/ 491 w 948"/>
                <a:gd name="T79" fmla="*/ 513 h 978"/>
                <a:gd name="T80" fmla="*/ 466 w 948"/>
                <a:gd name="T81" fmla="*/ 581 h 978"/>
                <a:gd name="T82" fmla="*/ 442 w 948"/>
                <a:gd name="T83" fmla="*/ 481 h 978"/>
                <a:gd name="T84" fmla="*/ 671 w 948"/>
                <a:gd name="T85" fmla="*/ 381 h 978"/>
                <a:gd name="T86" fmla="*/ 722 w 948"/>
                <a:gd name="T87" fmla="*/ 381 h 978"/>
                <a:gd name="T88" fmla="*/ 722 w 948"/>
                <a:gd name="T89" fmla="*/ 581 h 978"/>
                <a:gd name="T90" fmla="*/ 671 w 948"/>
                <a:gd name="T91" fmla="*/ 581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8" h="978">
                  <a:moveTo>
                    <a:pt x="466" y="976"/>
                  </a:moveTo>
                  <a:cubicBezTo>
                    <a:pt x="326" y="971"/>
                    <a:pt x="200" y="911"/>
                    <a:pt x="112" y="807"/>
                  </a:cubicBezTo>
                  <a:cubicBezTo>
                    <a:pt x="70" y="759"/>
                    <a:pt x="39" y="700"/>
                    <a:pt x="21" y="637"/>
                  </a:cubicBezTo>
                  <a:cubicBezTo>
                    <a:pt x="10" y="601"/>
                    <a:pt x="4" y="565"/>
                    <a:pt x="2" y="524"/>
                  </a:cubicBezTo>
                  <a:cubicBezTo>
                    <a:pt x="0" y="506"/>
                    <a:pt x="1" y="467"/>
                    <a:pt x="3" y="449"/>
                  </a:cubicBezTo>
                  <a:cubicBezTo>
                    <a:pt x="15" y="318"/>
                    <a:pt x="77" y="202"/>
                    <a:pt x="177" y="121"/>
                  </a:cubicBezTo>
                  <a:cubicBezTo>
                    <a:pt x="281" y="37"/>
                    <a:pt x="419" y="0"/>
                    <a:pt x="559" y="17"/>
                  </a:cubicBezTo>
                  <a:cubicBezTo>
                    <a:pt x="629" y="26"/>
                    <a:pt x="699" y="52"/>
                    <a:pt x="758" y="91"/>
                  </a:cubicBezTo>
                  <a:cubicBezTo>
                    <a:pt x="825" y="135"/>
                    <a:pt x="880" y="198"/>
                    <a:pt x="912" y="267"/>
                  </a:cubicBezTo>
                  <a:cubicBezTo>
                    <a:pt x="932" y="311"/>
                    <a:pt x="944" y="356"/>
                    <a:pt x="947" y="404"/>
                  </a:cubicBezTo>
                  <a:cubicBezTo>
                    <a:pt x="948" y="416"/>
                    <a:pt x="948" y="451"/>
                    <a:pt x="947" y="464"/>
                  </a:cubicBezTo>
                  <a:cubicBezTo>
                    <a:pt x="943" y="521"/>
                    <a:pt x="927" y="570"/>
                    <a:pt x="901" y="611"/>
                  </a:cubicBezTo>
                  <a:cubicBezTo>
                    <a:pt x="891" y="625"/>
                    <a:pt x="884" y="633"/>
                    <a:pt x="874" y="645"/>
                  </a:cubicBezTo>
                  <a:cubicBezTo>
                    <a:pt x="866" y="653"/>
                    <a:pt x="853" y="664"/>
                    <a:pt x="847" y="667"/>
                  </a:cubicBezTo>
                  <a:cubicBezTo>
                    <a:pt x="837" y="673"/>
                    <a:pt x="823" y="673"/>
                    <a:pt x="813" y="667"/>
                  </a:cubicBezTo>
                  <a:cubicBezTo>
                    <a:pt x="803" y="662"/>
                    <a:pt x="796" y="652"/>
                    <a:pt x="796" y="642"/>
                  </a:cubicBezTo>
                  <a:cubicBezTo>
                    <a:pt x="795" y="631"/>
                    <a:pt x="798" y="624"/>
                    <a:pt x="809" y="612"/>
                  </a:cubicBezTo>
                  <a:cubicBezTo>
                    <a:pt x="830" y="588"/>
                    <a:pt x="841" y="572"/>
                    <a:pt x="851" y="548"/>
                  </a:cubicBezTo>
                  <a:cubicBezTo>
                    <a:pt x="869" y="506"/>
                    <a:pt x="876" y="446"/>
                    <a:pt x="868" y="389"/>
                  </a:cubicBezTo>
                  <a:cubicBezTo>
                    <a:pt x="861" y="330"/>
                    <a:pt x="839" y="279"/>
                    <a:pt x="801" y="232"/>
                  </a:cubicBezTo>
                  <a:cubicBezTo>
                    <a:pt x="766" y="189"/>
                    <a:pt x="725" y="156"/>
                    <a:pt x="675" y="131"/>
                  </a:cubicBezTo>
                  <a:cubicBezTo>
                    <a:pt x="631" y="110"/>
                    <a:pt x="588" y="97"/>
                    <a:pt x="536" y="92"/>
                  </a:cubicBezTo>
                  <a:cubicBezTo>
                    <a:pt x="520" y="90"/>
                    <a:pt x="469" y="90"/>
                    <a:pt x="454" y="92"/>
                  </a:cubicBezTo>
                  <a:cubicBezTo>
                    <a:pt x="414" y="95"/>
                    <a:pt x="384" y="102"/>
                    <a:pt x="350" y="113"/>
                  </a:cubicBezTo>
                  <a:cubicBezTo>
                    <a:pt x="275" y="138"/>
                    <a:pt x="207" y="185"/>
                    <a:pt x="160" y="246"/>
                  </a:cubicBezTo>
                  <a:cubicBezTo>
                    <a:pt x="131" y="284"/>
                    <a:pt x="107" y="329"/>
                    <a:pt x="94" y="374"/>
                  </a:cubicBezTo>
                  <a:cubicBezTo>
                    <a:pt x="86" y="401"/>
                    <a:pt x="81" y="425"/>
                    <a:pt x="78" y="455"/>
                  </a:cubicBezTo>
                  <a:cubicBezTo>
                    <a:pt x="76" y="472"/>
                    <a:pt x="76" y="517"/>
                    <a:pt x="78" y="535"/>
                  </a:cubicBezTo>
                  <a:cubicBezTo>
                    <a:pt x="80" y="560"/>
                    <a:pt x="84" y="579"/>
                    <a:pt x="89" y="601"/>
                  </a:cubicBezTo>
                  <a:cubicBezTo>
                    <a:pt x="104" y="658"/>
                    <a:pt x="131" y="710"/>
                    <a:pt x="169" y="756"/>
                  </a:cubicBezTo>
                  <a:cubicBezTo>
                    <a:pt x="184" y="774"/>
                    <a:pt x="211" y="801"/>
                    <a:pt x="231" y="816"/>
                  </a:cubicBezTo>
                  <a:cubicBezTo>
                    <a:pt x="278" y="853"/>
                    <a:pt x="334" y="878"/>
                    <a:pt x="395" y="890"/>
                  </a:cubicBezTo>
                  <a:cubicBezTo>
                    <a:pt x="437" y="899"/>
                    <a:pt x="487" y="902"/>
                    <a:pt x="530" y="897"/>
                  </a:cubicBezTo>
                  <a:cubicBezTo>
                    <a:pt x="591" y="890"/>
                    <a:pt x="652" y="868"/>
                    <a:pt x="705" y="836"/>
                  </a:cubicBezTo>
                  <a:cubicBezTo>
                    <a:pt x="718" y="827"/>
                    <a:pt x="724" y="824"/>
                    <a:pt x="730" y="823"/>
                  </a:cubicBezTo>
                  <a:cubicBezTo>
                    <a:pt x="744" y="821"/>
                    <a:pt x="757" y="828"/>
                    <a:pt x="765" y="839"/>
                  </a:cubicBezTo>
                  <a:cubicBezTo>
                    <a:pt x="773" y="852"/>
                    <a:pt x="774" y="868"/>
                    <a:pt x="766" y="881"/>
                  </a:cubicBezTo>
                  <a:cubicBezTo>
                    <a:pt x="765" y="883"/>
                    <a:pt x="762" y="887"/>
                    <a:pt x="758" y="890"/>
                  </a:cubicBezTo>
                  <a:cubicBezTo>
                    <a:pt x="745" y="903"/>
                    <a:pt x="696" y="929"/>
                    <a:pt x="657" y="944"/>
                  </a:cubicBezTo>
                  <a:cubicBezTo>
                    <a:pt x="595" y="967"/>
                    <a:pt x="531" y="978"/>
                    <a:pt x="466" y="976"/>
                  </a:cubicBezTo>
                  <a:close/>
                  <a:moveTo>
                    <a:pt x="323" y="584"/>
                  </a:moveTo>
                  <a:cubicBezTo>
                    <a:pt x="308" y="583"/>
                    <a:pt x="292" y="579"/>
                    <a:pt x="281" y="573"/>
                  </a:cubicBezTo>
                  <a:cubicBezTo>
                    <a:pt x="269" y="567"/>
                    <a:pt x="256" y="556"/>
                    <a:pt x="248" y="545"/>
                  </a:cubicBezTo>
                  <a:cubicBezTo>
                    <a:pt x="242" y="538"/>
                    <a:pt x="236" y="525"/>
                    <a:pt x="234" y="517"/>
                  </a:cubicBezTo>
                  <a:cubicBezTo>
                    <a:pt x="230" y="504"/>
                    <a:pt x="229" y="498"/>
                    <a:pt x="229" y="481"/>
                  </a:cubicBezTo>
                  <a:cubicBezTo>
                    <a:pt x="229" y="459"/>
                    <a:pt x="232" y="447"/>
                    <a:pt x="239" y="431"/>
                  </a:cubicBezTo>
                  <a:cubicBezTo>
                    <a:pt x="244" y="421"/>
                    <a:pt x="250" y="413"/>
                    <a:pt x="258" y="405"/>
                  </a:cubicBezTo>
                  <a:cubicBezTo>
                    <a:pt x="276" y="389"/>
                    <a:pt x="297" y="380"/>
                    <a:pt x="326" y="378"/>
                  </a:cubicBezTo>
                  <a:cubicBezTo>
                    <a:pt x="349" y="376"/>
                    <a:pt x="373" y="380"/>
                    <a:pt x="392" y="389"/>
                  </a:cubicBezTo>
                  <a:lnTo>
                    <a:pt x="398" y="392"/>
                  </a:lnTo>
                  <a:lnTo>
                    <a:pt x="398" y="413"/>
                  </a:lnTo>
                  <a:cubicBezTo>
                    <a:pt x="398" y="424"/>
                    <a:pt x="398" y="433"/>
                    <a:pt x="398" y="433"/>
                  </a:cubicBezTo>
                  <a:cubicBezTo>
                    <a:pt x="398" y="433"/>
                    <a:pt x="396" y="432"/>
                    <a:pt x="393" y="430"/>
                  </a:cubicBezTo>
                  <a:cubicBezTo>
                    <a:pt x="369" y="416"/>
                    <a:pt x="342" y="411"/>
                    <a:pt x="320" y="418"/>
                  </a:cubicBezTo>
                  <a:cubicBezTo>
                    <a:pt x="305" y="423"/>
                    <a:pt x="292" y="436"/>
                    <a:pt x="286" y="453"/>
                  </a:cubicBezTo>
                  <a:cubicBezTo>
                    <a:pt x="281" y="469"/>
                    <a:pt x="281" y="493"/>
                    <a:pt x="286" y="510"/>
                  </a:cubicBezTo>
                  <a:cubicBezTo>
                    <a:pt x="290" y="522"/>
                    <a:pt x="300" y="534"/>
                    <a:pt x="310" y="540"/>
                  </a:cubicBezTo>
                  <a:cubicBezTo>
                    <a:pt x="332" y="553"/>
                    <a:pt x="365" y="550"/>
                    <a:pt x="393" y="532"/>
                  </a:cubicBezTo>
                  <a:cubicBezTo>
                    <a:pt x="396" y="531"/>
                    <a:pt x="398" y="529"/>
                    <a:pt x="398" y="529"/>
                  </a:cubicBezTo>
                  <a:cubicBezTo>
                    <a:pt x="398" y="529"/>
                    <a:pt x="398" y="539"/>
                    <a:pt x="398" y="550"/>
                  </a:cubicBezTo>
                  <a:lnTo>
                    <a:pt x="398" y="570"/>
                  </a:lnTo>
                  <a:lnTo>
                    <a:pt x="392" y="573"/>
                  </a:lnTo>
                  <a:cubicBezTo>
                    <a:pt x="371" y="583"/>
                    <a:pt x="347" y="586"/>
                    <a:pt x="323" y="584"/>
                  </a:cubicBezTo>
                  <a:close/>
                  <a:moveTo>
                    <a:pt x="442" y="481"/>
                  </a:moveTo>
                  <a:lnTo>
                    <a:pt x="442" y="381"/>
                  </a:lnTo>
                  <a:lnTo>
                    <a:pt x="470" y="381"/>
                  </a:lnTo>
                  <a:lnTo>
                    <a:pt x="499" y="381"/>
                  </a:lnTo>
                  <a:lnTo>
                    <a:pt x="535" y="449"/>
                  </a:lnTo>
                  <a:lnTo>
                    <a:pt x="571" y="517"/>
                  </a:lnTo>
                  <a:lnTo>
                    <a:pt x="572" y="449"/>
                  </a:lnTo>
                  <a:lnTo>
                    <a:pt x="572" y="381"/>
                  </a:lnTo>
                  <a:lnTo>
                    <a:pt x="596" y="381"/>
                  </a:lnTo>
                  <a:lnTo>
                    <a:pt x="621" y="381"/>
                  </a:lnTo>
                  <a:lnTo>
                    <a:pt x="621" y="481"/>
                  </a:lnTo>
                  <a:lnTo>
                    <a:pt x="621" y="581"/>
                  </a:lnTo>
                  <a:lnTo>
                    <a:pt x="592" y="580"/>
                  </a:lnTo>
                  <a:lnTo>
                    <a:pt x="563" y="580"/>
                  </a:lnTo>
                  <a:lnTo>
                    <a:pt x="527" y="513"/>
                  </a:lnTo>
                  <a:lnTo>
                    <a:pt x="491" y="445"/>
                  </a:lnTo>
                  <a:lnTo>
                    <a:pt x="491" y="513"/>
                  </a:lnTo>
                  <a:lnTo>
                    <a:pt x="491" y="581"/>
                  </a:lnTo>
                  <a:lnTo>
                    <a:pt x="466" y="581"/>
                  </a:lnTo>
                  <a:lnTo>
                    <a:pt x="442" y="581"/>
                  </a:lnTo>
                  <a:lnTo>
                    <a:pt x="442" y="481"/>
                  </a:lnTo>
                  <a:close/>
                  <a:moveTo>
                    <a:pt x="671" y="481"/>
                  </a:moveTo>
                  <a:lnTo>
                    <a:pt x="671" y="381"/>
                  </a:lnTo>
                  <a:lnTo>
                    <a:pt x="697" y="381"/>
                  </a:lnTo>
                  <a:lnTo>
                    <a:pt x="722" y="381"/>
                  </a:lnTo>
                  <a:lnTo>
                    <a:pt x="722" y="481"/>
                  </a:lnTo>
                  <a:lnTo>
                    <a:pt x="722" y="581"/>
                  </a:lnTo>
                  <a:lnTo>
                    <a:pt x="697" y="581"/>
                  </a:lnTo>
                  <a:lnTo>
                    <a:pt x="671" y="581"/>
                  </a:lnTo>
                  <a:lnTo>
                    <a:pt x="671" y="481"/>
                  </a:lnTo>
                  <a:close/>
                </a:path>
              </a:pathLst>
            </a:custGeom>
            <a:solidFill>
              <a:srgbClr val="84B81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j-lt"/>
          <a:ea typeface="+mj-ea"/>
          <a:cs typeface="ヒラギノ角ゴ Pro W3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  <a:cs typeface="ヒラギノ角ゴ Pro W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  <a:cs typeface="ヒラギノ角ゴ Pro W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  <a:cs typeface="ヒラギノ角ゴ Pro W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  <a:cs typeface="ヒラギノ角ゴ Pro W3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  <a:cs typeface="ヒラギノ角ゴ Pro W3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4"/>
          <p:cNvSpPr>
            <a:spLocks noChangeArrowheads="1"/>
          </p:cNvSpPr>
          <p:nvPr userDrawn="1"/>
        </p:nvSpPr>
        <p:spPr bwMode="auto">
          <a:xfrm>
            <a:off x="10901363" y="6540831"/>
            <a:ext cx="94773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rIns="0">
            <a:spAutoFit/>
          </a:bodyPr>
          <a:lstStyle>
            <a:lvl1pPr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7620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r"/>
            <a:r>
              <a:rPr lang="de-DE" altLang="en-US" sz="1000" b="1" dirty="0">
                <a:solidFill>
                  <a:schemeClr val="tx1"/>
                </a:solidFill>
              </a:rPr>
              <a:t>Slide </a:t>
            </a:r>
            <a:fld id="{4DC13AE4-1389-4400-85CA-059A38B3AFA6}" type="slidenum">
              <a:rPr lang="de-DE" altLang="en-US" sz="1000" b="1">
                <a:solidFill>
                  <a:schemeClr val="tx1"/>
                </a:solidFill>
              </a:rPr>
              <a:pPr algn="r"/>
              <a:t>‹#›</a:t>
            </a:fld>
            <a:endParaRPr lang="de-DE" altLang="en-US" sz="1000" b="1" dirty="0">
              <a:solidFill>
                <a:schemeClr val="tx1"/>
              </a:solidFill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6954" y="700088"/>
            <a:ext cx="1097809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Titelzeile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6954" y="1428751"/>
            <a:ext cx="10978092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Erste Ebene</a:t>
            </a:r>
          </a:p>
          <a:p>
            <a:pPr lvl="1"/>
            <a:r>
              <a:rPr lang="de-DE" altLang="en-US" dirty="0"/>
              <a:t>Zweite Ebene</a:t>
            </a:r>
          </a:p>
          <a:p>
            <a:pPr lvl="2"/>
            <a:r>
              <a:rPr lang="de-DE" altLang="en-US" dirty="0"/>
              <a:t>Dritte Ebene</a:t>
            </a:r>
          </a:p>
          <a:p>
            <a:pPr lvl="3"/>
            <a:r>
              <a:rPr lang="de-DE" altLang="en-US" dirty="0"/>
              <a:t>Vierte Ebene</a:t>
            </a:r>
          </a:p>
          <a:p>
            <a:pPr lvl="4"/>
            <a:r>
              <a:rPr lang="de-DE" altLang="en-US" dirty="0"/>
              <a:t>Fünfte Ebene</a:t>
            </a:r>
          </a:p>
        </p:txBody>
      </p:sp>
      <p:cxnSp>
        <p:nvCxnSpPr>
          <p:cNvPr id="2054" name="Gerade Verbindung 25"/>
          <p:cNvCxnSpPr>
            <a:cxnSpLocks noChangeShapeType="1"/>
          </p:cNvCxnSpPr>
          <p:nvPr userDrawn="1"/>
        </p:nvCxnSpPr>
        <p:spPr bwMode="auto">
          <a:xfrm>
            <a:off x="336000" y="476672"/>
            <a:ext cx="11520000" cy="0"/>
          </a:xfrm>
          <a:prstGeom prst="line">
            <a:avLst/>
          </a:prstGeom>
          <a:noFill/>
          <a:ln w="25400" algn="ctr">
            <a:solidFill>
              <a:srgbClr val="83B7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5" name="Titel 1"/>
          <p:cNvSpPr txBox="1">
            <a:spLocks/>
          </p:cNvSpPr>
          <p:nvPr userDrawn="1"/>
        </p:nvSpPr>
        <p:spPr bwMode="auto">
          <a:xfrm>
            <a:off x="336000" y="6484474"/>
            <a:ext cx="212621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l"/>
            <a:r>
              <a:rPr lang="de-DE" alt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Padmashree </a:t>
            </a:r>
            <a:r>
              <a:rPr lang="de-DE" altLang="en-US" sz="1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Reddy</a:t>
            </a:r>
            <a:endParaRPr lang="de-DE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56" name="Gerade Verbindung 25"/>
          <p:cNvCxnSpPr>
            <a:cxnSpLocks noChangeShapeType="1"/>
          </p:cNvCxnSpPr>
          <p:nvPr userDrawn="1"/>
        </p:nvCxnSpPr>
        <p:spPr bwMode="auto">
          <a:xfrm>
            <a:off x="336000" y="6453335"/>
            <a:ext cx="11520000" cy="0"/>
          </a:xfrm>
          <a:prstGeom prst="line">
            <a:avLst/>
          </a:prstGeom>
          <a:noFill/>
          <a:ln w="25400" algn="ctr">
            <a:solidFill>
              <a:srgbClr val="83B73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AutoShape 12"/>
          <p:cNvSpPr>
            <a:spLocks noChangeAspect="1" noChangeArrowheads="1" noTextEdit="1"/>
          </p:cNvSpPr>
          <p:nvPr userDrawn="1"/>
        </p:nvSpPr>
        <p:spPr bwMode="auto">
          <a:xfrm>
            <a:off x="6366934" y="134938"/>
            <a:ext cx="548216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" name="Rectangle 14"/>
          <p:cNvSpPr>
            <a:spLocks noChangeArrowheads="1"/>
          </p:cNvSpPr>
          <p:nvPr userDrawn="1"/>
        </p:nvSpPr>
        <p:spPr bwMode="auto">
          <a:xfrm>
            <a:off x="7773301" y="79194"/>
            <a:ext cx="35282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 W3"/>
                <a:cs typeface="ヒラギノ角ゴ Pro W3"/>
              </a:rPr>
              <a:t>Faculty of Electrical Engineering and Information Technology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 W3"/>
                <a:cs typeface="ヒラギノ角ゴ Pro W3"/>
              </a:rPr>
              <a:t>Communication Networks Institute</a:t>
            </a:r>
            <a:endParaRPr kumimoji="0" lang="en-US" altLang="en-US" sz="1000" b="0" i="1" u="none" strike="noStrike" cap="none" normalizeH="0" baseline="0">
              <a:ln>
                <a:noFill/>
              </a:ln>
              <a:solidFill>
                <a:srgbClr val="4F5150"/>
              </a:solidFill>
              <a:effectLst/>
              <a:latin typeface="+mn-lt"/>
              <a:ea typeface="ヒラギノ角ゴ Pro W3"/>
              <a:cs typeface="ヒラギノ角ゴ Pro W3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0926104" y="389531"/>
            <a:ext cx="6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rgbClr val="4F5150"/>
              </a:solidFill>
              <a:effectLst/>
              <a:latin typeface="Arial" pitchFamily="34" charset="0"/>
              <a:ea typeface="ヒラギノ角ゴ Pro W3"/>
              <a:cs typeface="ヒラギノ角ゴ Pro W3"/>
            </a:endParaRP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53686"/>
            <a:ext cx="2273850" cy="367508"/>
          </a:xfrm>
          <a:prstGeom prst="rect">
            <a:avLst/>
          </a:prstGeom>
        </p:spPr>
      </p:pic>
      <p:sp>
        <p:nvSpPr>
          <p:cNvPr id="17" name="Freeform 84"/>
          <p:cNvSpPr>
            <a:spLocks noChangeAspect="1" noEditPoints="1"/>
          </p:cNvSpPr>
          <p:nvPr userDrawn="1"/>
        </p:nvSpPr>
        <p:spPr bwMode="auto">
          <a:xfrm>
            <a:off x="11450557" y="31210"/>
            <a:ext cx="398544" cy="410962"/>
          </a:xfrm>
          <a:custGeom>
            <a:avLst/>
            <a:gdLst>
              <a:gd name="T0" fmla="*/ 112 w 948"/>
              <a:gd name="T1" fmla="*/ 807 h 978"/>
              <a:gd name="T2" fmla="*/ 2 w 948"/>
              <a:gd name="T3" fmla="*/ 524 h 978"/>
              <a:gd name="T4" fmla="*/ 177 w 948"/>
              <a:gd name="T5" fmla="*/ 121 h 978"/>
              <a:gd name="T6" fmla="*/ 758 w 948"/>
              <a:gd name="T7" fmla="*/ 91 h 978"/>
              <a:gd name="T8" fmla="*/ 947 w 948"/>
              <a:gd name="T9" fmla="*/ 404 h 978"/>
              <a:gd name="T10" fmla="*/ 901 w 948"/>
              <a:gd name="T11" fmla="*/ 611 h 978"/>
              <a:gd name="T12" fmla="*/ 847 w 948"/>
              <a:gd name="T13" fmla="*/ 667 h 978"/>
              <a:gd name="T14" fmla="*/ 796 w 948"/>
              <a:gd name="T15" fmla="*/ 642 h 978"/>
              <a:gd name="T16" fmla="*/ 851 w 948"/>
              <a:gd name="T17" fmla="*/ 548 h 978"/>
              <a:gd name="T18" fmla="*/ 801 w 948"/>
              <a:gd name="T19" fmla="*/ 232 h 978"/>
              <a:gd name="T20" fmla="*/ 536 w 948"/>
              <a:gd name="T21" fmla="*/ 92 h 978"/>
              <a:gd name="T22" fmla="*/ 350 w 948"/>
              <a:gd name="T23" fmla="*/ 113 h 978"/>
              <a:gd name="T24" fmla="*/ 94 w 948"/>
              <a:gd name="T25" fmla="*/ 374 h 978"/>
              <a:gd name="T26" fmla="*/ 78 w 948"/>
              <a:gd name="T27" fmla="*/ 535 h 978"/>
              <a:gd name="T28" fmla="*/ 169 w 948"/>
              <a:gd name="T29" fmla="*/ 756 h 978"/>
              <a:gd name="T30" fmla="*/ 395 w 948"/>
              <a:gd name="T31" fmla="*/ 890 h 978"/>
              <a:gd name="T32" fmla="*/ 705 w 948"/>
              <a:gd name="T33" fmla="*/ 836 h 978"/>
              <a:gd name="T34" fmla="*/ 765 w 948"/>
              <a:gd name="T35" fmla="*/ 839 h 978"/>
              <a:gd name="T36" fmla="*/ 758 w 948"/>
              <a:gd name="T37" fmla="*/ 890 h 978"/>
              <a:gd name="T38" fmla="*/ 466 w 948"/>
              <a:gd name="T39" fmla="*/ 976 h 978"/>
              <a:gd name="T40" fmla="*/ 281 w 948"/>
              <a:gd name="T41" fmla="*/ 573 h 978"/>
              <a:gd name="T42" fmla="*/ 234 w 948"/>
              <a:gd name="T43" fmla="*/ 517 h 978"/>
              <a:gd name="T44" fmla="*/ 239 w 948"/>
              <a:gd name="T45" fmla="*/ 431 h 978"/>
              <a:gd name="T46" fmla="*/ 326 w 948"/>
              <a:gd name="T47" fmla="*/ 378 h 978"/>
              <a:gd name="T48" fmla="*/ 398 w 948"/>
              <a:gd name="T49" fmla="*/ 392 h 978"/>
              <a:gd name="T50" fmla="*/ 398 w 948"/>
              <a:gd name="T51" fmla="*/ 433 h 978"/>
              <a:gd name="T52" fmla="*/ 320 w 948"/>
              <a:gd name="T53" fmla="*/ 418 h 978"/>
              <a:gd name="T54" fmla="*/ 286 w 948"/>
              <a:gd name="T55" fmla="*/ 510 h 978"/>
              <a:gd name="T56" fmla="*/ 393 w 948"/>
              <a:gd name="T57" fmla="*/ 532 h 978"/>
              <a:gd name="T58" fmla="*/ 398 w 948"/>
              <a:gd name="T59" fmla="*/ 550 h 978"/>
              <a:gd name="T60" fmla="*/ 392 w 948"/>
              <a:gd name="T61" fmla="*/ 573 h 978"/>
              <a:gd name="T62" fmla="*/ 442 w 948"/>
              <a:gd name="T63" fmla="*/ 481 h 978"/>
              <a:gd name="T64" fmla="*/ 470 w 948"/>
              <a:gd name="T65" fmla="*/ 381 h 978"/>
              <a:gd name="T66" fmla="*/ 535 w 948"/>
              <a:gd name="T67" fmla="*/ 449 h 978"/>
              <a:gd name="T68" fmla="*/ 572 w 948"/>
              <a:gd name="T69" fmla="*/ 449 h 978"/>
              <a:gd name="T70" fmla="*/ 596 w 948"/>
              <a:gd name="T71" fmla="*/ 381 h 978"/>
              <a:gd name="T72" fmla="*/ 621 w 948"/>
              <a:gd name="T73" fmla="*/ 481 h 978"/>
              <a:gd name="T74" fmla="*/ 592 w 948"/>
              <a:gd name="T75" fmla="*/ 580 h 978"/>
              <a:gd name="T76" fmla="*/ 527 w 948"/>
              <a:gd name="T77" fmla="*/ 513 h 978"/>
              <a:gd name="T78" fmla="*/ 491 w 948"/>
              <a:gd name="T79" fmla="*/ 513 h 978"/>
              <a:gd name="T80" fmla="*/ 466 w 948"/>
              <a:gd name="T81" fmla="*/ 581 h 978"/>
              <a:gd name="T82" fmla="*/ 442 w 948"/>
              <a:gd name="T83" fmla="*/ 481 h 978"/>
              <a:gd name="T84" fmla="*/ 671 w 948"/>
              <a:gd name="T85" fmla="*/ 381 h 978"/>
              <a:gd name="T86" fmla="*/ 722 w 948"/>
              <a:gd name="T87" fmla="*/ 381 h 978"/>
              <a:gd name="T88" fmla="*/ 722 w 948"/>
              <a:gd name="T89" fmla="*/ 581 h 978"/>
              <a:gd name="T90" fmla="*/ 671 w 948"/>
              <a:gd name="T91" fmla="*/ 581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8" h="978">
                <a:moveTo>
                  <a:pt x="466" y="976"/>
                </a:moveTo>
                <a:cubicBezTo>
                  <a:pt x="326" y="971"/>
                  <a:pt x="200" y="911"/>
                  <a:pt x="112" y="807"/>
                </a:cubicBezTo>
                <a:cubicBezTo>
                  <a:pt x="70" y="759"/>
                  <a:pt x="39" y="700"/>
                  <a:pt x="21" y="637"/>
                </a:cubicBezTo>
                <a:cubicBezTo>
                  <a:pt x="10" y="601"/>
                  <a:pt x="4" y="565"/>
                  <a:pt x="2" y="524"/>
                </a:cubicBezTo>
                <a:cubicBezTo>
                  <a:pt x="0" y="506"/>
                  <a:pt x="1" y="467"/>
                  <a:pt x="3" y="449"/>
                </a:cubicBezTo>
                <a:cubicBezTo>
                  <a:pt x="15" y="318"/>
                  <a:pt x="77" y="202"/>
                  <a:pt x="177" y="121"/>
                </a:cubicBezTo>
                <a:cubicBezTo>
                  <a:pt x="281" y="37"/>
                  <a:pt x="419" y="0"/>
                  <a:pt x="559" y="17"/>
                </a:cubicBezTo>
                <a:cubicBezTo>
                  <a:pt x="629" y="26"/>
                  <a:pt x="699" y="52"/>
                  <a:pt x="758" y="91"/>
                </a:cubicBezTo>
                <a:cubicBezTo>
                  <a:pt x="825" y="135"/>
                  <a:pt x="880" y="198"/>
                  <a:pt x="912" y="267"/>
                </a:cubicBezTo>
                <a:cubicBezTo>
                  <a:pt x="932" y="311"/>
                  <a:pt x="944" y="356"/>
                  <a:pt x="947" y="404"/>
                </a:cubicBezTo>
                <a:cubicBezTo>
                  <a:pt x="948" y="416"/>
                  <a:pt x="948" y="451"/>
                  <a:pt x="947" y="464"/>
                </a:cubicBezTo>
                <a:cubicBezTo>
                  <a:pt x="943" y="521"/>
                  <a:pt x="927" y="570"/>
                  <a:pt x="901" y="611"/>
                </a:cubicBezTo>
                <a:cubicBezTo>
                  <a:pt x="891" y="625"/>
                  <a:pt x="884" y="633"/>
                  <a:pt x="874" y="645"/>
                </a:cubicBezTo>
                <a:cubicBezTo>
                  <a:pt x="866" y="653"/>
                  <a:pt x="853" y="664"/>
                  <a:pt x="847" y="667"/>
                </a:cubicBezTo>
                <a:cubicBezTo>
                  <a:pt x="837" y="673"/>
                  <a:pt x="823" y="673"/>
                  <a:pt x="813" y="667"/>
                </a:cubicBezTo>
                <a:cubicBezTo>
                  <a:pt x="803" y="662"/>
                  <a:pt x="796" y="652"/>
                  <a:pt x="796" y="642"/>
                </a:cubicBezTo>
                <a:cubicBezTo>
                  <a:pt x="795" y="631"/>
                  <a:pt x="798" y="624"/>
                  <a:pt x="809" y="612"/>
                </a:cubicBezTo>
                <a:cubicBezTo>
                  <a:pt x="830" y="588"/>
                  <a:pt x="841" y="572"/>
                  <a:pt x="851" y="548"/>
                </a:cubicBezTo>
                <a:cubicBezTo>
                  <a:pt x="869" y="506"/>
                  <a:pt x="876" y="446"/>
                  <a:pt x="868" y="389"/>
                </a:cubicBezTo>
                <a:cubicBezTo>
                  <a:pt x="861" y="330"/>
                  <a:pt x="839" y="279"/>
                  <a:pt x="801" y="232"/>
                </a:cubicBezTo>
                <a:cubicBezTo>
                  <a:pt x="766" y="189"/>
                  <a:pt x="725" y="156"/>
                  <a:pt x="675" y="131"/>
                </a:cubicBezTo>
                <a:cubicBezTo>
                  <a:pt x="631" y="110"/>
                  <a:pt x="588" y="97"/>
                  <a:pt x="536" y="92"/>
                </a:cubicBezTo>
                <a:cubicBezTo>
                  <a:pt x="520" y="90"/>
                  <a:pt x="469" y="90"/>
                  <a:pt x="454" y="92"/>
                </a:cubicBezTo>
                <a:cubicBezTo>
                  <a:pt x="414" y="95"/>
                  <a:pt x="384" y="102"/>
                  <a:pt x="350" y="113"/>
                </a:cubicBezTo>
                <a:cubicBezTo>
                  <a:pt x="275" y="138"/>
                  <a:pt x="207" y="185"/>
                  <a:pt x="160" y="246"/>
                </a:cubicBezTo>
                <a:cubicBezTo>
                  <a:pt x="131" y="284"/>
                  <a:pt x="107" y="329"/>
                  <a:pt x="94" y="374"/>
                </a:cubicBezTo>
                <a:cubicBezTo>
                  <a:pt x="86" y="401"/>
                  <a:pt x="81" y="425"/>
                  <a:pt x="78" y="455"/>
                </a:cubicBezTo>
                <a:cubicBezTo>
                  <a:pt x="76" y="472"/>
                  <a:pt x="76" y="517"/>
                  <a:pt x="78" y="535"/>
                </a:cubicBezTo>
                <a:cubicBezTo>
                  <a:pt x="80" y="560"/>
                  <a:pt x="84" y="579"/>
                  <a:pt x="89" y="601"/>
                </a:cubicBezTo>
                <a:cubicBezTo>
                  <a:pt x="104" y="658"/>
                  <a:pt x="131" y="710"/>
                  <a:pt x="169" y="756"/>
                </a:cubicBezTo>
                <a:cubicBezTo>
                  <a:pt x="184" y="774"/>
                  <a:pt x="211" y="801"/>
                  <a:pt x="231" y="816"/>
                </a:cubicBezTo>
                <a:cubicBezTo>
                  <a:pt x="278" y="853"/>
                  <a:pt x="334" y="878"/>
                  <a:pt x="395" y="890"/>
                </a:cubicBezTo>
                <a:cubicBezTo>
                  <a:pt x="437" y="899"/>
                  <a:pt x="487" y="902"/>
                  <a:pt x="530" y="897"/>
                </a:cubicBezTo>
                <a:cubicBezTo>
                  <a:pt x="591" y="890"/>
                  <a:pt x="652" y="868"/>
                  <a:pt x="705" y="836"/>
                </a:cubicBezTo>
                <a:cubicBezTo>
                  <a:pt x="718" y="827"/>
                  <a:pt x="724" y="824"/>
                  <a:pt x="730" y="823"/>
                </a:cubicBezTo>
                <a:cubicBezTo>
                  <a:pt x="744" y="821"/>
                  <a:pt x="757" y="828"/>
                  <a:pt x="765" y="839"/>
                </a:cubicBezTo>
                <a:cubicBezTo>
                  <a:pt x="773" y="852"/>
                  <a:pt x="774" y="868"/>
                  <a:pt x="766" y="881"/>
                </a:cubicBezTo>
                <a:cubicBezTo>
                  <a:pt x="765" y="883"/>
                  <a:pt x="762" y="887"/>
                  <a:pt x="758" y="890"/>
                </a:cubicBezTo>
                <a:cubicBezTo>
                  <a:pt x="745" y="903"/>
                  <a:pt x="696" y="929"/>
                  <a:pt x="657" y="944"/>
                </a:cubicBezTo>
                <a:cubicBezTo>
                  <a:pt x="595" y="967"/>
                  <a:pt x="531" y="978"/>
                  <a:pt x="466" y="976"/>
                </a:cubicBezTo>
                <a:close/>
                <a:moveTo>
                  <a:pt x="323" y="584"/>
                </a:moveTo>
                <a:cubicBezTo>
                  <a:pt x="308" y="583"/>
                  <a:pt x="292" y="579"/>
                  <a:pt x="281" y="573"/>
                </a:cubicBezTo>
                <a:cubicBezTo>
                  <a:pt x="269" y="567"/>
                  <a:pt x="256" y="556"/>
                  <a:pt x="248" y="545"/>
                </a:cubicBezTo>
                <a:cubicBezTo>
                  <a:pt x="242" y="538"/>
                  <a:pt x="236" y="525"/>
                  <a:pt x="234" y="517"/>
                </a:cubicBezTo>
                <a:cubicBezTo>
                  <a:pt x="230" y="504"/>
                  <a:pt x="229" y="498"/>
                  <a:pt x="229" y="481"/>
                </a:cubicBezTo>
                <a:cubicBezTo>
                  <a:pt x="229" y="459"/>
                  <a:pt x="232" y="447"/>
                  <a:pt x="239" y="431"/>
                </a:cubicBezTo>
                <a:cubicBezTo>
                  <a:pt x="244" y="421"/>
                  <a:pt x="250" y="413"/>
                  <a:pt x="258" y="405"/>
                </a:cubicBezTo>
                <a:cubicBezTo>
                  <a:pt x="276" y="389"/>
                  <a:pt x="297" y="380"/>
                  <a:pt x="326" y="378"/>
                </a:cubicBezTo>
                <a:cubicBezTo>
                  <a:pt x="349" y="376"/>
                  <a:pt x="373" y="380"/>
                  <a:pt x="392" y="389"/>
                </a:cubicBezTo>
                <a:lnTo>
                  <a:pt x="398" y="392"/>
                </a:lnTo>
                <a:lnTo>
                  <a:pt x="398" y="413"/>
                </a:lnTo>
                <a:cubicBezTo>
                  <a:pt x="398" y="424"/>
                  <a:pt x="398" y="433"/>
                  <a:pt x="398" y="433"/>
                </a:cubicBezTo>
                <a:cubicBezTo>
                  <a:pt x="398" y="433"/>
                  <a:pt x="396" y="432"/>
                  <a:pt x="393" y="430"/>
                </a:cubicBezTo>
                <a:cubicBezTo>
                  <a:pt x="369" y="416"/>
                  <a:pt x="342" y="411"/>
                  <a:pt x="320" y="418"/>
                </a:cubicBezTo>
                <a:cubicBezTo>
                  <a:pt x="305" y="423"/>
                  <a:pt x="292" y="436"/>
                  <a:pt x="286" y="453"/>
                </a:cubicBezTo>
                <a:cubicBezTo>
                  <a:pt x="281" y="469"/>
                  <a:pt x="281" y="493"/>
                  <a:pt x="286" y="510"/>
                </a:cubicBezTo>
                <a:cubicBezTo>
                  <a:pt x="290" y="522"/>
                  <a:pt x="300" y="534"/>
                  <a:pt x="310" y="540"/>
                </a:cubicBezTo>
                <a:cubicBezTo>
                  <a:pt x="332" y="553"/>
                  <a:pt x="365" y="550"/>
                  <a:pt x="393" y="532"/>
                </a:cubicBezTo>
                <a:cubicBezTo>
                  <a:pt x="396" y="531"/>
                  <a:pt x="398" y="529"/>
                  <a:pt x="398" y="529"/>
                </a:cubicBezTo>
                <a:cubicBezTo>
                  <a:pt x="398" y="529"/>
                  <a:pt x="398" y="539"/>
                  <a:pt x="398" y="550"/>
                </a:cubicBezTo>
                <a:lnTo>
                  <a:pt x="398" y="570"/>
                </a:lnTo>
                <a:lnTo>
                  <a:pt x="392" y="573"/>
                </a:lnTo>
                <a:cubicBezTo>
                  <a:pt x="371" y="583"/>
                  <a:pt x="347" y="586"/>
                  <a:pt x="323" y="584"/>
                </a:cubicBezTo>
                <a:close/>
                <a:moveTo>
                  <a:pt x="442" y="481"/>
                </a:moveTo>
                <a:lnTo>
                  <a:pt x="442" y="381"/>
                </a:lnTo>
                <a:lnTo>
                  <a:pt x="470" y="381"/>
                </a:lnTo>
                <a:lnTo>
                  <a:pt x="499" y="381"/>
                </a:lnTo>
                <a:lnTo>
                  <a:pt x="535" y="449"/>
                </a:lnTo>
                <a:lnTo>
                  <a:pt x="571" y="517"/>
                </a:lnTo>
                <a:lnTo>
                  <a:pt x="572" y="449"/>
                </a:lnTo>
                <a:lnTo>
                  <a:pt x="572" y="381"/>
                </a:lnTo>
                <a:lnTo>
                  <a:pt x="596" y="381"/>
                </a:lnTo>
                <a:lnTo>
                  <a:pt x="621" y="381"/>
                </a:lnTo>
                <a:lnTo>
                  <a:pt x="621" y="481"/>
                </a:lnTo>
                <a:lnTo>
                  <a:pt x="621" y="581"/>
                </a:lnTo>
                <a:lnTo>
                  <a:pt x="592" y="580"/>
                </a:lnTo>
                <a:lnTo>
                  <a:pt x="563" y="580"/>
                </a:lnTo>
                <a:lnTo>
                  <a:pt x="527" y="513"/>
                </a:lnTo>
                <a:lnTo>
                  <a:pt x="491" y="445"/>
                </a:lnTo>
                <a:lnTo>
                  <a:pt x="491" y="513"/>
                </a:lnTo>
                <a:lnTo>
                  <a:pt x="491" y="581"/>
                </a:lnTo>
                <a:lnTo>
                  <a:pt x="466" y="581"/>
                </a:lnTo>
                <a:lnTo>
                  <a:pt x="442" y="581"/>
                </a:lnTo>
                <a:lnTo>
                  <a:pt x="442" y="481"/>
                </a:lnTo>
                <a:close/>
                <a:moveTo>
                  <a:pt x="671" y="481"/>
                </a:moveTo>
                <a:lnTo>
                  <a:pt x="671" y="381"/>
                </a:lnTo>
                <a:lnTo>
                  <a:pt x="697" y="381"/>
                </a:lnTo>
                <a:lnTo>
                  <a:pt x="722" y="381"/>
                </a:lnTo>
                <a:lnTo>
                  <a:pt x="722" y="481"/>
                </a:lnTo>
                <a:lnTo>
                  <a:pt x="722" y="581"/>
                </a:lnTo>
                <a:lnTo>
                  <a:pt x="697" y="581"/>
                </a:lnTo>
                <a:lnTo>
                  <a:pt x="671" y="581"/>
                </a:lnTo>
                <a:lnTo>
                  <a:pt x="671" y="481"/>
                </a:lnTo>
                <a:close/>
              </a:path>
            </a:pathLst>
          </a:custGeom>
          <a:solidFill>
            <a:srgbClr val="84B8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Titel 1"/>
          <p:cNvSpPr txBox="1">
            <a:spLocks/>
          </p:cNvSpPr>
          <p:nvPr userDrawn="1"/>
        </p:nvSpPr>
        <p:spPr bwMode="auto">
          <a:xfrm>
            <a:off x="2726101" y="6484475"/>
            <a:ext cx="7281666" cy="3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4F5150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ctr"/>
            <a:r>
              <a:rPr lang="en-US" sz="1200" b="1" i="0" dirty="0">
                <a:solidFill>
                  <a:schemeClr val="tx1"/>
                </a:solidFill>
                <a:effectLst/>
              </a:rPr>
              <a:t>Modeling and Validation of Reflecting Metasurfaces for Improved mmWave Coverage</a:t>
            </a:r>
            <a:endParaRPr lang="de-DE" altLang="en-US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698" r:id="rId3"/>
    <p:sldLayoutId id="2147483700" r:id="rId4"/>
  </p:sldLayoutIdLst>
  <p:transition/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ヒラギノ角ゴ Pro W3" pitchFamily="96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ヒラギノ角ゴ Pro W3" pitchFamily="96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ヒラギノ角ゴ Pro W3" pitchFamily="96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ヒラギノ角ゴ Pro W3" pitchFamily="96" charset="-128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kkurat Office" pitchFamily="50" charset="0"/>
          <a:ea typeface="ヒラギノ角ゴ Pro W3" pitchFamily="9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8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83B73D"/>
        </a:buClr>
        <a:buFont typeface="Wingdings" pitchFamily="2" charset="2"/>
        <a:buChar char="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A241B-72FB-4C98-81BF-3907C4FB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4C9F-5F51-4CE6-BFE5-CD9573EB8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842F8-6AAC-4419-AE40-32B049291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b="1">
                <a:solidFill>
                  <a:srgbClr val="2C363A"/>
                </a:solidFill>
                <a:latin typeface="Roboto" panose="02000000000000000000" pitchFamily="2" charset="0"/>
              </a:rPr>
              <a:t>Padmashree Reddy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E2633-49D7-4968-9613-BF6C6B7FD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Characterization of mmWave Reflecting Surfaces for Rapid Intelligent Cellular Coverage Enhancements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B0BBF-36A6-46F2-A4B1-C1EBCB03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3C6D5-8A09-4D82-B601-341C5FFDB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9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0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Relationship Id="rId9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97.png"/><Relationship Id="rId4" Type="http://schemas.openxmlformats.org/officeDocument/2006/relationships/image" Target="../media/image94.sv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0.png"/><Relationship Id="rId4" Type="http://schemas.openxmlformats.org/officeDocument/2006/relationships/image" Target="../media/image10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5" Type="http://schemas.openxmlformats.org/officeDocument/2006/relationships/image" Target="../media/image111.png"/><Relationship Id="rId4" Type="http://schemas.openxmlformats.org/officeDocument/2006/relationships/image" Target="../media/image103.svg"/><Relationship Id="rId9" Type="http://schemas.openxmlformats.org/officeDocument/2006/relationships/image" Target="../media/image107.png"/><Relationship Id="rId1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21" Type="http://schemas.openxmlformats.org/officeDocument/2006/relationships/image" Target="../media/image28.svg"/><Relationship Id="rId7" Type="http://schemas.openxmlformats.org/officeDocument/2006/relationships/image" Target="../media/image119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0.png"/><Relationship Id="rId15" Type="http://schemas.openxmlformats.org/officeDocument/2006/relationships/image" Target="../media/image122.svg"/><Relationship Id="rId23" Type="http://schemas.openxmlformats.org/officeDocument/2006/relationships/image" Target="../media/image129.svg"/><Relationship Id="rId10" Type="http://schemas.openxmlformats.org/officeDocument/2006/relationships/image" Target="../media/image124.png"/><Relationship Id="rId19" Type="http://schemas.openxmlformats.org/officeDocument/2006/relationships/image" Target="../media/image1180.png"/><Relationship Id="rId4" Type="http://schemas.openxmlformats.org/officeDocument/2006/relationships/image" Target="../media/image118.svg"/><Relationship Id="rId9" Type="http://schemas.openxmlformats.org/officeDocument/2006/relationships/image" Target="../media/image123.png"/><Relationship Id="rId14" Type="http://schemas.openxmlformats.org/officeDocument/2006/relationships/image" Target="../media/image121.png"/><Relationship Id="rId22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3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customXml" Target="../ink/ink3.xml"/><Relationship Id="rId18" Type="http://schemas.openxmlformats.org/officeDocument/2006/relationships/customXml" Target="../ink/ink8.xml"/><Relationship Id="rId3" Type="http://schemas.openxmlformats.org/officeDocument/2006/relationships/image" Target="../media/image107.png"/><Relationship Id="rId21" Type="http://schemas.openxmlformats.org/officeDocument/2006/relationships/customXml" Target="../ink/ink11.xml"/><Relationship Id="rId7" Type="http://schemas.openxmlformats.org/officeDocument/2006/relationships/image" Target="../media/image137.png"/><Relationship Id="rId12" Type="http://schemas.openxmlformats.org/officeDocument/2006/relationships/customXml" Target="../ink/ink2.xm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6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11" Type="http://schemas.openxmlformats.org/officeDocument/2006/relationships/image" Target="../media/image1281.png"/><Relationship Id="rId5" Type="http://schemas.openxmlformats.org/officeDocument/2006/relationships/image" Target="../media/image135.png"/><Relationship Id="rId15" Type="http://schemas.openxmlformats.org/officeDocument/2006/relationships/customXml" Target="../ink/ink5.xml"/><Relationship Id="rId23" Type="http://schemas.openxmlformats.org/officeDocument/2006/relationships/customXml" Target="../ink/ink13.xml"/><Relationship Id="rId10" Type="http://schemas.openxmlformats.org/officeDocument/2006/relationships/customXml" Target="../ink/ink1.xml"/><Relationship Id="rId19" Type="http://schemas.openxmlformats.org/officeDocument/2006/relationships/customXml" Target="../ink/ink9.xml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customXml" Target="../ink/ink4.xml"/><Relationship Id="rId22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1.png"/><Relationship Id="rId13" Type="http://schemas.openxmlformats.org/officeDocument/2006/relationships/image" Target="../media/image1240.png"/><Relationship Id="rId18" Type="http://schemas.openxmlformats.org/officeDocument/2006/relationships/image" Target="../media/image129.png"/><Relationship Id="rId3" Type="http://schemas.openxmlformats.org/officeDocument/2006/relationships/image" Target="../media/image3.png"/><Relationship Id="rId21" Type="http://schemas.openxmlformats.org/officeDocument/2006/relationships/image" Target="../media/image1320.png"/><Relationship Id="rId7" Type="http://schemas.openxmlformats.org/officeDocument/2006/relationships/image" Target="../media/image1221.png"/><Relationship Id="rId12" Type="http://schemas.openxmlformats.org/officeDocument/2006/relationships/image" Target="../media/image1230.png"/><Relationship Id="rId17" Type="http://schemas.openxmlformats.org/officeDocument/2006/relationships/image" Target="../media/image128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0.png"/><Relationship Id="rId20" Type="http://schemas.openxmlformats.org/officeDocument/2006/relationships/image" Target="../media/image131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vectors/boy-young-man-1456758/" TargetMode="External"/><Relationship Id="rId11" Type="http://schemas.openxmlformats.org/officeDocument/2006/relationships/image" Target="../media/image1220.png"/><Relationship Id="rId5" Type="http://schemas.openxmlformats.org/officeDocument/2006/relationships/image" Target="../media/image15.png"/><Relationship Id="rId15" Type="http://schemas.openxmlformats.org/officeDocument/2006/relationships/image" Target="../media/image1260.png"/><Relationship Id="rId19" Type="http://schemas.openxmlformats.org/officeDocument/2006/relationships/image" Target="../media/image1300.png"/><Relationship Id="rId4" Type="http://schemas.openxmlformats.org/officeDocument/2006/relationships/hyperlink" Target="https://www.franklindowntownpartnership.org/2017/02/1029-fm-new-public-access-radio-in.html" TargetMode="External"/><Relationship Id="rId14" Type="http://schemas.openxmlformats.org/officeDocument/2006/relationships/image" Target="../media/image12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hyperlink" Target="https://openclipart.org/detail/166688/key-west---mallory---square-by-nkinkade-177733" TargetMode="External"/><Relationship Id="rId3" Type="http://schemas.openxmlformats.org/officeDocument/2006/relationships/image" Target="../media/image3.png"/><Relationship Id="rId21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hyperlink" Target="https://pixabay.com/vectors/boy-young-man-1456758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hyperlink" Target="https://www.franklindowntownpartnership.org/2017/02/1029-fm-new-public-access-radio-in.html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9.png"/><Relationship Id="rId21" Type="http://schemas.openxmlformats.org/officeDocument/2006/relationships/image" Target="../media/image45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330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20.png"/><Relationship Id="rId4" Type="http://schemas.openxmlformats.org/officeDocument/2006/relationships/image" Target="../media/image48.sv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600.png"/><Relationship Id="rId7" Type="http://schemas.openxmlformats.org/officeDocument/2006/relationships/image" Target="../media/image54.png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microsoft.com/office/2017/06/relationships/model3d" Target="../media/model3d1.glb"/><Relationship Id="rId14" Type="http://schemas.openxmlformats.org/officeDocument/2006/relationships/image" Target="../media/image64.png"/><Relationship Id="rId22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6.sv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4" Type="http://schemas.openxmlformats.org/officeDocument/2006/relationships/image" Target="../media/image70.sv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en-US" i="0" dirty="0">
                <a:effectLst/>
              </a:rPr>
              <a:t>Modeling and Validation of Reflecting Metasurfaces </a:t>
            </a:r>
            <a:br>
              <a:rPr lang="en-US" i="0" dirty="0">
                <a:effectLst/>
              </a:rPr>
            </a:br>
            <a:r>
              <a:rPr lang="en-US" i="0" dirty="0">
                <a:effectLst/>
              </a:rPr>
              <a:t>for Improved mmWave Coverage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85987" y="3695702"/>
            <a:ext cx="8534400" cy="542932"/>
          </a:xfrm>
        </p:spPr>
        <p:txBody>
          <a:bodyPr/>
          <a:lstStyle/>
          <a:p>
            <a:r>
              <a:rPr lang="de-DE" dirty="0"/>
              <a:t>Padmashree </a:t>
            </a:r>
            <a:r>
              <a:rPr lang="en-US" dirty="0"/>
              <a:t>Reddy</a:t>
            </a:r>
          </a:p>
          <a:p>
            <a:r>
              <a:rPr lang="en-US" b="0" dirty="0"/>
              <a:t>Supervisor: Simon </a:t>
            </a:r>
            <a:r>
              <a:rPr lang="en-US" b="0" dirty="0" err="1"/>
              <a:t>Häger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11.10.2023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244863" y="1535063"/>
                <a:ext cx="3701460" cy="357187"/>
              </a:xfrm>
            </p:spPr>
            <p:txBody>
              <a:bodyPr lIns="91440" tIns="45720" rIns="91440" bIns="45720" anchor="t"/>
              <a:lstStyle/>
              <a:p>
                <a:r>
                  <a:rPr lang="de-DE" b="1" dirty="0">
                    <a:latin typeface="Arial"/>
                    <a:cs typeface="Arial"/>
                  </a:rPr>
                  <a:t>Master 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st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de-DE" b="1" dirty="0">
                    <a:latin typeface="Arial"/>
                    <a:cs typeface="Arial"/>
                  </a:rPr>
                  <a:t>Interim Presentation</a:t>
                </a:r>
                <a:endParaRPr lang="de-DE" b="1" dirty="0"/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244863" y="1535063"/>
                <a:ext cx="3701460" cy="357187"/>
              </a:xfrm>
              <a:blipFill>
                <a:blip r:embed="rId3"/>
                <a:stretch>
                  <a:fillRect t="-3448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3536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D38B-46E3-4310-B096-70843B1F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40" y="660599"/>
            <a:ext cx="10978092" cy="514350"/>
          </a:xfrm>
        </p:spPr>
        <p:txBody>
          <a:bodyPr/>
          <a:lstStyle/>
          <a:p>
            <a:r>
              <a:rPr lang="en-US" dirty="0"/>
              <a:t>2. Analytical Modeling of HELIOS element: Bistatic Radar-Cross-Section (RCS)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45096-4FBD-4516-BB20-CB02CD38BC93}"/>
              </a:ext>
            </a:extLst>
          </p:cNvPr>
          <p:cNvSpPr txBox="1"/>
          <p:nvPr/>
        </p:nvSpPr>
        <p:spPr>
          <a:xfrm>
            <a:off x="292149" y="5923325"/>
            <a:ext cx="121988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[5] C.A. </a:t>
            </a:r>
            <a:r>
              <a:rPr lang="en-US" sz="10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Balanis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Advanced Engineering Electromagnetics. Ed. 2, Chapter 11, John Wiley &amp; Sons, 2012.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[6] D. E. Kerr, Propagation of </a:t>
            </a:r>
            <a:r>
              <a:rPr lang="en-US" sz="10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Slwrt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Radio Waves, hl.1.T. Rad. Lab. </a:t>
            </a:r>
            <a:r>
              <a:rPr lang="en-US" sz="10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Ser.,So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 13. Lexington, Mass.: Boston Tech. Pub., 1964.</a:t>
            </a:r>
          </a:p>
          <a:p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[7] 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S. </a:t>
            </a:r>
            <a:r>
              <a:rPr lang="en-US" sz="10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Häger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K. </a:t>
            </a:r>
            <a:r>
              <a:rPr lang="en-US" sz="10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Heimann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S. </a:t>
            </a:r>
            <a:r>
              <a:rPr lang="en-US" sz="10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Böcker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C. </a:t>
            </a:r>
            <a:r>
              <a:rPr lang="en-US" sz="10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Wietfeld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"Holistic Enlightening of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Blackspots with Passive Tailorable Reflecting Surfaces for Efficient Urban mmWave Networks," In IEEE Access, vol. 11.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58618CD-58A0-4A9C-8D02-A001BA518C45}"/>
                  </a:ext>
                </a:extLst>
              </p:cNvPr>
              <p:cNvSpPr txBox="1"/>
              <p:nvPr/>
            </p:nvSpPr>
            <p:spPr>
              <a:xfrm>
                <a:off x="9724572" y="4455781"/>
                <a:ext cx="2335740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𝑅𝑥</m:t>
                        </m:r>
                      </m:sub>
                    </m:sSub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58618CD-58A0-4A9C-8D02-A001BA51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572" y="4455781"/>
                <a:ext cx="2335740" cy="665182"/>
              </a:xfrm>
              <a:prstGeom prst="rect">
                <a:avLst/>
              </a:prstGeom>
              <a:blipFill>
                <a:blip r:embed="rId3"/>
                <a:stretch>
                  <a:fillRect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DA928D7B-A5D8-45EE-8F1F-12F627461A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1286275"/>
                  </p:ext>
                </p:extLst>
              </p:nvPr>
            </p:nvGraphicFramePr>
            <p:xfrm>
              <a:off x="671285" y="1342478"/>
              <a:ext cx="11041744" cy="66940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2235">
                      <a:extLst>
                        <a:ext uri="{9D8B030D-6E8A-4147-A177-3AD203B41FA5}">
                          <a16:colId xmlns:a16="http://schemas.microsoft.com/office/drawing/2014/main" val="493165120"/>
                        </a:ext>
                      </a:extLst>
                    </a:gridCol>
                    <a:gridCol w="3365727">
                      <a:extLst>
                        <a:ext uri="{9D8B030D-6E8A-4147-A177-3AD203B41FA5}">
                          <a16:colId xmlns:a16="http://schemas.microsoft.com/office/drawing/2014/main" val="3674183818"/>
                        </a:ext>
                      </a:extLst>
                    </a:gridCol>
                    <a:gridCol w="4313782">
                      <a:extLst>
                        <a:ext uri="{9D8B030D-6E8A-4147-A177-3AD203B41FA5}">
                          <a16:colId xmlns:a16="http://schemas.microsoft.com/office/drawing/2014/main" val="1606406359"/>
                        </a:ext>
                      </a:extLst>
                    </a:gridCol>
                  </a:tblGrid>
                  <a:tr h="6694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chemeClr val="tx1"/>
                              </a:solidFill>
                            </a:rPr>
                            <a:t>Aspects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chemeClr val="tx1"/>
                              </a:solidFill>
                              <a:latin typeface="Arial"/>
                            </a:rPr>
                            <a:t>Basic equation for flat plate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𝑅𝐶𝑆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chemeClr val="tx1"/>
                              </a:solidFill>
                              <a:latin typeface="Arial"/>
                            </a:rPr>
                            <a:t>Modified equation for HELIOS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3−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𝑇𝑥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𝑇𝑥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126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DA928D7B-A5D8-45EE-8F1F-12F627461A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1286275"/>
                  </p:ext>
                </p:extLst>
              </p:nvPr>
            </p:nvGraphicFramePr>
            <p:xfrm>
              <a:off x="671285" y="1342478"/>
              <a:ext cx="11041744" cy="66940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2235">
                      <a:extLst>
                        <a:ext uri="{9D8B030D-6E8A-4147-A177-3AD203B41FA5}">
                          <a16:colId xmlns:a16="http://schemas.microsoft.com/office/drawing/2014/main" val="493165120"/>
                        </a:ext>
                      </a:extLst>
                    </a:gridCol>
                    <a:gridCol w="3365727">
                      <a:extLst>
                        <a:ext uri="{9D8B030D-6E8A-4147-A177-3AD203B41FA5}">
                          <a16:colId xmlns:a16="http://schemas.microsoft.com/office/drawing/2014/main" val="3674183818"/>
                        </a:ext>
                      </a:extLst>
                    </a:gridCol>
                    <a:gridCol w="4313782">
                      <a:extLst>
                        <a:ext uri="{9D8B030D-6E8A-4147-A177-3AD203B41FA5}">
                          <a16:colId xmlns:a16="http://schemas.microsoft.com/office/drawing/2014/main" val="1606406359"/>
                        </a:ext>
                      </a:extLst>
                    </a:gridCol>
                  </a:tblGrid>
                  <a:tr h="6694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>
                              <a:solidFill>
                                <a:schemeClr val="tx1"/>
                              </a:solidFill>
                            </a:rPr>
                            <a:t>Aspects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4505" r="-128442" b="-90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932" t="-4505" r="-141" b="-90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126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599A85F-28BE-4B43-A1F7-316CB7B39E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0116077"/>
                  </p:ext>
                </p:extLst>
              </p:nvPr>
            </p:nvGraphicFramePr>
            <p:xfrm>
              <a:off x="685798" y="1981328"/>
              <a:ext cx="11041745" cy="41071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52802">
                      <a:extLst>
                        <a:ext uri="{9D8B030D-6E8A-4147-A177-3AD203B41FA5}">
                          <a16:colId xmlns:a16="http://schemas.microsoft.com/office/drawing/2014/main" val="1635161170"/>
                        </a:ext>
                      </a:extLst>
                    </a:gridCol>
                    <a:gridCol w="3366741">
                      <a:extLst>
                        <a:ext uri="{9D8B030D-6E8A-4147-A177-3AD203B41FA5}">
                          <a16:colId xmlns:a16="http://schemas.microsoft.com/office/drawing/2014/main" val="1621351743"/>
                        </a:ext>
                      </a:extLst>
                    </a:gridCol>
                    <a:gridCol w="4322202">
                      <a:extLst>
                        <a:ext uri="{9D8B030D-6E8A-4147-A177-3AD203B41FA5}">
                          <a16:colId xmlns:a16="http://schemas.microsoft.com/office/drawing/2014/main" val="10677133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Reflector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𝑡𝑎𝑛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e>
                                    </m:rad>
                                  </m:e>
                                </m:d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𝑡𝑎𝑛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267799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599A85F-28BE-4B43-A1F7-316CB7B39E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0116077"/>
                  </p:ext>
                </p:extLst>
              </p:nvPr>
            </p:nvGraphicFramePr>
            <p:xfrm>
              <a:off x="685798" y="1981328"/>
              <a:ext cx="11041745" cy="41071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52802">
                      <a:extLst>
                        <a:ext uri="{9D8B030D-6E8A-4147-A177-3AD203B41FA5}">
                          <a16:colId xmlns:a16="http://schemas.microsoft.com/office/drawing/2014/main" val="1635161170"/>
                        </a:ext>
                      </a:extLst>
                    </a:gridCol>
                    <a:gridCol w="3366741">
                      <a:extLst>
                        <a:ext uri="{9D8B030D-6E8A-4147-A177-3AD203B41FA5}">
                          <a16:colId xmlns:a16="http://schemas.microsoft.com/office/drawing/2014/main" val="1621351743"/>
                        </a:ext>
                      </a:extLst>
                    </a:gridCol>
                    <a:gridCol w="4322202">
                      <a:extLst>
                        <a:ext uri="{9D8B030D-6E8A-4147-A177-3AD203B41FA5}">
                          <a16:colId xmlns:a16="http://schemas.microsoft.com/office/drawing/2014/main" val="1067713343"/>
                        </a:ext>
                      </a:extLst>
                    </a:gridCol>
                  </a:tblGrid>
                  <a:tr h="4107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Reflector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99458" t="-7353" r="-128391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55571" t="-7353" r="-141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7799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5" name="Table 7">
                <a:extLst>
                  <a:ext uri="{FF2B5EF4-FFF2-40B4-BE49-F238E27FC236}">
                    <a16:creationId xmlns:a16="http://schemas.microsoft.com/office/drawing/2014/main" id="{4D4667AD-0B1C-4F7D-9B16-43414D4D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7746440"/>
                  </p:ext>
                </p:extLst>
              </p:nvPr>
            </p:nvGraphicFramePr>
            <p:xfrm>
              <a:off x="685799" y="2394663"/>
              <a:ext cx="1104174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57881">
                      <a:extLst>
                        <a:ext uri="{9D8B030D-6E8A-4147-A177-3AD203B41FA5}">
                          <a16:colId xmlns:a16="http://schemas.microsoft.com/office/drawing/2014/main" val="1635161170"/>
                        </a:ext>
                      </a:extLst>
                    </a:gridCol>
                    <a:gridCol w="3361661">
                      <a:extLst>
                        <a:ext uri="{9D8B030D-6E8A-4147-A177-3AD203B41FA5}">
                          <a16:colId xmlns:a16="http://schemas.microsoft.com/office/drawing/2014/main" val="1621351743"/>
                        </a:ext>
                      </a:extLst>
                    </a:gridCol>
                    <a:gridCol w="4322202">
                      <a:extLst>
                        <a:ext uri="{9D8B030D-6E8A-4147-A177-3AD203B41FA5}">
                          <a16:colId xmlns:a16="http://schemas.microsoft.com/office/drawing/2014/main" val="10677133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Supported angles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267799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5" name="Table 7">
                <a:extLst>
                  <a:ext uri="{FF2B5EF4-FFF2-40B4-BE49-F238E27FC236}">
                    <a16:creationId xmlns:a16="http://schemas.microsoft.com/office/drawing/2014/main" id="{4D4667AD-0B1C-4F7D-9B16-43414D4DE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7746440"/>
                  </p:ext>
                </p:extLst>
              </p:nvPr>
            </p:nvGraphicFramePr>
            <p:xfrm>
              <a:off x="685799" y="2394663"/>
              <a:ext cx="1104174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57881">
                      <a:extLst>
                        <a:ext uri="{9D8B030D-6E8A-4147-A177-3AD203B41FA5}">
                          <a16:colId xmlns:a16="http://schemas.microsoft.com/office/drawing/2014/main" val="1635161170"/>
                        </a:ext>
                      </a:extLst>
                    </a:gridCol>
                    <a:gridCol w="3361661">
                      <a:extLst>
                        <a:ext uri="{9D8B030D-6E8A-4147-A177-3AD203B41FA5}">
                          <a16:colId xmlns:a16="http://schemas.microsoft.com/office/drawing/2014/main" val="1621351743"/>
                        </a:ext>
                      </a:extLst>
                    </a:gridCol>
                    <a:gridCol w="4322202">
                      <a:extLst>
                        <a:ext uri="{9D8B030D-6E8A-4147-A177-3AD203B41FA5}">
                          <a16:colId xmlns:a16="http://schemas.microsoft.com/office/drawing/2014/main" val="10677133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Supported angles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99819" t="-8065" r="-128623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55571" t="-8065" r="-14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7799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6" name="Table 7">
                <a:extLst>
                  <a:ext uri="{FF2B5EF4-FFF2-40B4-BE49-F238E27FC236}">
                    <a16:creationId xmlns:a16="http://schemas.microsoft.com/office/drawing/2014/main" id="{42AD93C7-979D-488B-8BC3-6890FC165B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282627"/>
                  </p:ext>
                </p:extLst>
              </p:nvPr>
            </p:nvGraphicFramePr>
            <p:xfrm>
              <a:off x="685800" y="2765503"/>
              <a:ext cx="1104174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2960">
                      <a:extLst>
                        <a:ext uri="{9D8B030D-6E8A-4147-A177-3AD203B41FA5}">
                          <a16:colId xmlns:a16="http://schemas.microsoft.com/office/drawing/2014/main" val="1635161170"/>
                        </a:ext>
                      </a:extLst>
                    </a:gridCol>
                    <a:gridCol w="3356581">
                      <a:extLst>
                        <a:ext uri="{9D8B030D-6E8A-4147-A177-3AD203B41FA5}">
                          <a16:colId xmlns:a16="http://schemas.microsoft.com/office/drawing/2014/main" val="1621351743"/>
                        </a:ext>
                      </a:extLst>
                    </a:gridCol>
                    <a:gridCol w="4322201">
                      <a:extLst>
                        <a:ext uri="{9D8B030D-6E8A-4147-A177-3AD203B41FA5}">
                          <a16:colId xmlns:a16="http://schemas.microsoft.com/office/drawing/2014/main" val="10677133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Rotation of reflecting surface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267799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6" name="Table 7">
                <a:extLst>
                  <a:ext uri="{FF2B5EF4-FFF2-40B4-BE49-F238E27FC236}">
                    <a16:creationId xmlns:a16="http://schemas.microsoft.com/office/drawing/2014/main" id="{42AD93C7-979D-488B-8BC3-6890FC165B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282627"/>
                  </p:ext>
                </p:extLst>
              </p:nvPr>
            </p:nvGraphicFramePr>
            <p:xfrm>
              <a:off x="685800" y="2765503"/>
              <a:ext cx="11041742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62960">
                      <a:extLst>
                        <a:ext uri="{9D8B030D-6E8A-4147-A177-3AD203B41FA5}">
                          <a16:colId xmlns:a16="http://schemas.microsoft.com/office/drawing/2014/main" val="1635161170"/>
                        </a:ext>
                      </a:extLst>
                    </a:gridCol>
                    <a:gridCol w="3356581">
                      <a:extLst>
                        <a:ext uri="{9D8B030D-6E8A-4147-A177-3AD203B41FA5}">
                          <a16:colId xmlns:a16="http://schemas.microsoft.com/office/drawing/2014/main" val="1621351743"/>
                        </a:ext>
                      </a:extLst>
                    </a:gridCol>
                    <a:gridCol w="4322201">
                      <a:extLst>
                        <a:ext uri="{9D8B030D-6E8A-4147-A177-3AD203B41FA5}">
                          <a16:colId xmlns:a16="http://schemas.microsoft.com/office/drawing/2014/main" val="10677133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Rotation of reflecting surface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55571" t="-8065" r="-14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77992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7" name="Table 7">
            <a:extLst>
              <a:ext uri="{FF2B5EF4-FFF2-40B4-BE49-F238E27FC236}">
                <a16:creationId xmlns:a16="http://schemas.microsoft.com/office/drawing/2014/main" id="{DFA2A121-7504-4314-B048-61A4FF68E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624807"/>
              </p:ext>
            </p:extLst>
          </p:nvPr>
        </p:nvGraphicFramePr>
        <p:xfrm>
          <a:off x="685798" y="3117344"/>
          <a:ext cx="1104174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1268">
                  <a:extLst>
                    <a:ext uri="{9D8B030D-6E8A-4147-A177-3AD203B41FA5}">
                      <a16:colId xmlns:a16="http://schemas.microsoft.com/office/drawing/2014/main" val="1635161170"/>
                    </a:ext>
                  </a:extLst>
                </a:gridCol>
                <a:gridCol w="3358274">
                  <a:extLst>
                    <a:ext uri="{9D8B030D-6E8A-4147-A177-3AD203B41FA5}">
                      <a16:colId xmlns:a16="http://schemas.microsoft.com/office/drawing/2014/main" val="1621351743"/>
                    </a:ext>
                  </a:extLst>
                </a:gridCol>
                <a:gridCol w="4322202">
                  <a:extLst>
                    <a:ext uri="{9D8B030D-6E8A-4147-A177-3AD203B41FA5}">
                      <a16:colId xmlns:a16="http://schemas.microsoft.com/office/drawing/2014/main" val="1067713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Beamwidth correction factor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67799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AAB435F-70E4-418E-A1D7-45AE671DFEA4}"/>
                  </a:ext>
                </a:extLst>
              </p:cNvPr>
              <p:cNvSpPr txBox="1"/>
              <p:nvPr/>
            </p:nvSpPr>
            <p:spPr>
              <a:xfrm>
                <a:off x="292150" y="3753380"/>
                <a:ext cx="9432422" cy="2109616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=4⋅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𝑡𝑎𝑛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𝑡𝑎𝑛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e>
                                  </m:d>
                                </m:num>
                                <m:den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𝑡𝑎𝑛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⋅(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)⋅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𝑡𝑎𝑛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⋅(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)⋅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AAB435F-70E4-418E-A1D7-45AE671DF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50" y="3753380"/>
                <a:ext cx="9432422" cy="21096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DB29C16-E0C8-4DFD-BB71-DFBDB48B3BAF}"/>
              </a:ext>
            </a:extLst>
          </p:cNvPr>
          <p:cNvSpPr/>
          <p:nvPr/>
        </p:nvSpPr>
        <p:spPr bwMode="auto">
          <a:xfrm>
            <a:off x="1785257" y="3792718"/>
            <a:ext cx="3294743" cy="44716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482F04-E863-4E58-B0D5-EFEC1F898141}"/>
              </a:ext>
            </a:extLst>
          </p:cNvPr>
          <p:cNvCxnSpPr>
            <a:cxnSpLocks/>
          </p:cNvCxnSpPr>
          <p:nvPr/>
        </p:nvCxnSpPr>
        <p:spPr bwMode="auto">
          <a:xfrm>
            <a:off x="7569201" y="5063365"/>
            <a:ext cx="558799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02ADAC0-53B0-42F4-ABAC-7BCFD84AE725}"/>
              </a:ext>
            </a:extLst>
          </p:cNvPr>
          <p:cNvCxnSpPr>
            <a:cxnSpLocks/>
          </p:cNvCxnSpPr>
          <p:nvPr/>
        </p:nvCxnSpPr>
        <p:spPr bwMode="auto">
          <a:xfrm>
            <a:off x="7569201" y="5711371"/>
            <a:ext cx="558799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DD3FD45-7573-4D2E-9BF7-2D892B3539F9}"/>
              </a:ext>
            </a:extLst>
          </p:cNvPr>
          <p:cNvSpPr/>
          <p:nvPr/>
        </p:nvSpPr>
        <p:spPr bwMode="auto">
          <a:xfrm>
            <a:off x="2323357" y="4868517"/>
            <a:ext cx="288142" cy="2930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47714C0-3D3B-46F1-BA67-2EF04E684A8E}"/>
              </a:ext>
            </a:extLst>
          </p:cNvPr>
          <p:cNvSpPr/>
          <p:nvPr/>
        </p:nvSpPr>
        <p:spPr bwMode="auto">
          <a:xfrm>
            <a:off x="2323357" y="5544328"/>
            <a:ext cx="288142" cy="2930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45C80B-663F-4A08-B2D7-9D69FD468533}"/>
              </a:ext>
            </a:extLst>
          </p:cNvPr>
          <p:cNvSpPr/>
          <p:nvPr/>
        </p:nvSpPr>
        <p:spPr bwMode="auto">
          <a:xfrm>
            <a:off x="7388497" y="1323990"/>
            <a:ext cx="4324531" cy="2164194"/>
          </a:xfrm>
          <a:prstGeom prst="rect">
            <a:avLst/>
          </a:prstGeom>
          <a:noFill/>
          <a:ln w="38100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5B9F96-63B7-41FF-AA0F-6B7930185D76}"/>
              </a:ext>
            </a:extLst>
          </p:cNvPr>
          <p:cNvCxnSpPr/>
          <p:nvPr/>
        </p:nvCxnSpPr>
        <p:spPr bwMode="auto">
          <a:xfrm>
            <a:off x="5372159" y="3302764"/>
            <a:ext cx="72813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AC65C2-3CFD-425A-8296-A41ED60569B5}"/>
              </a:ext>
            </a:extLst>
          </p:cNvPr>
          <p:cNvCxnSpPr/>
          <p:nvPr/>
        </p:nvCxnSpPr>
        <p:spPr bwMode="auto">
          <a:xfrm>
            <a:off x="5372159" y="2950923"/>
            <a:ext cx="728134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9B4E28-4D1C-4CD8-95A0-BFBFC4A50549}"/>
                  </a:ext>
                </a:extLst>
              </p:cNvPr>
              <p:cNvSpPr/>
              <p:nvPr/>
            </p:nvSpPr>
            <p:spPr bwMode="auto">
              <a:xfrm>
                <a:off x="4037391" y="1338595"/>
                <a:ext cx="3351105" cy="673286"/>
              </a:xfrm>
              <a:prstGeom prst="rect">
                <a:avLst/>
              </a:prstGeom>
              <a:solidFill>
                <a:srgbClr val="FFFF00">
                  <a:alpha val="31000"/>
                </a:srgb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>
                    <a:solidFill>
                      <a:schemeClr val="tx1"/>
                    </a:solidFill>
                    <a:latin typeface="Arial"/>
                  </a:rPr>
                  <a:t>Basic equation for flat plate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𝑅𝐶𝑆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9B4E28-4D1C-4CD8-95A0-BFBFC4A50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7391" y="1338595"/>
                <a:ext cx="3351105" cy="673286"/>
              </a:xfrm>
              <a:prstGeom prst="rect">
                <a:avLst/>
              </a:prstGeom>
              <a:blipFill>
                <a:blip r:embed="rId9"/>
                <a:stretch>
                  <a:fillRect t="-4464" b="-2679"/>
                </a:stretch>
              </a:blip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A6E131-576C-409C-B18A-7A15AFBB3A4A}"/>
                  </a:ext>
                </a:extLst>
              </p:cNvPr>
              <p:cNvSpPr/>
              <p:nvPr/>
            </p:nvSpPr>
            <p:spPr bwMode="auto">
              <a:xfrm>
                <a:off x="7379574" y="1335943"/>
                <a:ext cx="4353560" cy="669403"/>
              </a:xfrm>
              <a:prstGeom prst="rect">
                <a:avLst/>
              </a:prstGeom>
              <a:solidFill>
                <a:srgbClr val="009900">
                  <a:alpha val="31000"/>
                </a:srgb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1" dirty="0">
                    <a:solidFill>
                      <a:schemeClr val="tx1"/>
                    </a:solidFill>
                    <a:latin typeface="Arial"/>
                  </a:rPr>
                  <a:t>Modified equation for HELIOS</a:t>
                </a:r>
              </a:p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A6E131-576C-409C-B18A-7A15AFBB3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9574" y="1335943"/>
                <a:ext cx="4353560" cy="669403"/>
              </a:xfrm>
              <a:prstGeom prst="rect">
                <a:avLst/>
              </a:prstGeom>
              <a:blipFill>
                <a:blip r:embed="rId10"/>
                <a:stretch>
                  <a:fillRect t="-3571" b="-3571"/>
                </a:stretch>
              </a:blip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37AE6F-3BC4-497A-B949-34D49B50EEE0}"/>
              </a:ext>
            </a:extLst>
          </p:cNvPr>
          <p:cNvCxnSpPr>
            <a:cxnSpLocks/>
          </p:cNvCxnSpPr>
          <p:nvPr/>
        </p:nvCxnSpPr>
        <p:spPr bwMode="auto">
          <a:xfrm>
            <a:off x="6993467" y="1820333"/>
            <a:ext cx="80856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18EF19-1C92-4E14-85A2-E884C20A26FB}"/>
              </a:ext>
            </a:extLst>
          </p:cNvPr>
          <p:cNvSpPr txBox="1"/>
          <p:nvPr/>
        </p:nvSpPr>
        <p:spPr>
          <a:xfrm>
            <a:off x="7151850" y="1697324"/>
            <a:ext cx="455449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[5-7]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9DC5B2-687C-401C-B1FE-D08DF7D5F3B7}"/>
              </a:ext>
            </a:extLst>
          </p:cNvPr>
          <p:cNvSpPr/>
          <p:nvPr/>
        </p:nvSpPr>
        <p:spPr bwMode="auto">
          <a:xfrm>
            <a:off x="292149" y="3730522"/>
            <a:ext cx="9432422" cy="2115699"/>
          </a:xfrm>
          <a:prstGeom prst="rect">
            <a:avLst/>
          </a:prstGeom>
          <a:solidFill>
            <a:srgbClr val="009900">
              <a:alpha val="31000"/>
            </a:srgbClr>
          </a:solidFill>
          <a:ln w="9525" cap="flat" cmpd="sng" algn="ctr">
            <a:solidFill>
              <a:schemeClr val="dk1">
                <a:shade val="95000"/>
                <a:satMod val="105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6DF7C-FB6B-4B55-B635-FDEED93D1154}"/>
              </a:ext>
            </a:extLst>
          </p:cNvPr>
          <p:cNvSpPr/>
          <p:nvPr/>
        </p:nvSpPr>
        <p:spPr bwMode="auto">
          <a:xfrm>
            <a:off x="9118600" y="2392046"/>
            <a:ext cx="440267" cy="376074"/>
          </a:xfrm>
          <a:prstGeom prst="rect">
            <a:avLst/>
          </a:prstGeom>
          <a:solidFill>
            <a:srgbClr val="009900">
              <a:alpha val="3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0701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28" grpId="0" animBg="1"/>
      <p:bldP spid="8" grpId="0" animBg="1"/>
      <p:bldP spid="11" grpId="0" animBg="1"/>
      <p:bldP spid="137" grpId="0" animBg="1"/>
      <p:bldP spid="20" grpId="0" animBg="1"/>
      <p:bldP spid="9" grpId="0" animBg="1"/>
      <p:bldP spid="2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23C5-ABCC-4C55-BB14-0D61A199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Comparison of Analytical and Simulated values: Variation of Width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533C12-78B4-4AD0-821D-9628389C1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3225" y="1428750"/>
            <a:ext cx="6305549" cy="47291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2E71898-D87F-4E61-B60A-08A57E04D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3225" y="1428750"/>
            <a:ext cx="6305549" cy="47291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C82405-BFAB-4117-9633-A590E55EC1CA}"/>
              </a:ext>
            </a:extLst>
          </p:cNvPr>
          <p:cNvCxnSpPr>
            <a:cxnSpLocks/>
          </p:cNvCxnSpPr>
          <p:nvPr/>
        </p:nvCxnSpPr>
        <p:spPr bwMode="auto">
          <a:xfrm>
            <a:off x="6380252" y="2662351"/>
            <a:ext cx="2547991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1F4955-F65D-439F-B97C-FF57C5A2529A}"/>
                  </a:ext>
                </a:extLst>
              </p:cNvPr>
              <p:cNvSpPr txBox="1"/>
              <p:nvPr/>
            </p:nvSpPr>
            <p:spPr>
              <a:xfrm>
                <a:off x="9017611" y="2508462"/>
                <a:ext cx="1756571" cy="3077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Behavior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1F4955-F65D-439F-B97C-FF57C5A2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611" y="2508462"/>
                <a:ext cx="1756571" cy="307777"/>
              </a:xfrm>
              <a:prstGeom prst="rect">
                <a:avLst/>
              </a:prstGeom>
              <a:blipFill>
                <a:blip r:embed="rId7"/>
                <a:stretch>
                  <a:fillRect l="-342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218CFD-26AA-4A79-A334-F1C2D8D45648}"/>
              </a:ext>
            </a:extLst>
          </p:cNvPr>
          <p:cNvCxnSpPr>
            <a:cxnSpLocks/>
          </p:cNvCxnSpPr>
          <p:nvPr/>
        </p:nvCxnSpPr>
        <p:spPr bwMode="auto">
          <a:xfrm>
            <a:off x="6222597" y="3312443"/>
            <a:ext cx="270564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E489D-EC4D-4CA1-AF09-849CCA08FC49}"/>
                  </a:ext>
                </a:extLst>
              </p:cNvPr>
              <p:cNvSpPr txBox="1"/>
              <p:nvPr/>
            </p:nvSpPr>
            <p:spPr>
              <a:xfrm>
                <a:off x="9017611" y="3164296"/>
                <a:ext cx="2092304" cy="3077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Behavior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E489D-EC4D-4CA1-AF09-849CCA08F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611" y="3164296"/>
                <a:ext cx="2092304" cy="307777"/>
              </a:xfrm>
              <a:prstGeom prst="rect">
                <a:avLst/>
              </a:prstGeom>
              <a:blipFill>
                <a:blip r:embed="rId8"/>
                <a:stretch>
                  <a:fillRect l="-28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FC31B05C-993B-403B-828B-B9B336A692C6}"/>
              </a:ext>
            </a:extLst>
          </p:cNvPr>
          <p:cNvSpPr/>
          <p:nvPr/>
        </p:nvSpPr>
        <p:spPr bwMode="auto">
          <a:xfrm>
            <a:off x="3924025" y="3617618"/>
            <a:ext cx="595086" cy="620486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14BEC-E707-4129-95E0-42C164F5719F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2521434" y="3320782"/>
            <a:ext cx="1489739" cy="3877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93460D-5A77-4767-92D4-8999FFF093A0}"/>
                  </a:ext>
                </a:extLst>
              </p:cNvPr>
              <p:cNvSpPr txBox="1"/>
              <p:nvPr/>
            </p:nvSpPr>
            <p:spPr>
              <a:xfrm>
                <a:off x="379144" y="2944204"/>
                <a:ext cx="2142290" cy="7386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Crossover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which is part of both the curves.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93460D-5A77-4767-92D4-8999FFF09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4" y="2944204"/>
                <a:ext cx="2142290" cy="738664"/>
              </a:xfrm>
              <a:prstGeom prst="rect">
                <a:avLst/>
              </a:prstGeom>
              <a:blipFill>
                <a:blip r:embed="rId9"/>
                <a:stretch>
                  <a:fillRect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E76D4C-86FD-4D14-BF4E-2B7004A62038}"/>
              </a:ext>
            </a:extLst>
          </p:cNvPr>
          <p:cNvCxnSpPr>
            <a:cxnSpLocks/>
          </p:cNvCxnSpPr>
          <p:nvPr/>
        </p:nvCxnSpPr>
        <p:spPr bwMode="auto">
          <a:xfrm flipV="1">
            <a:off x="4221568" y="3429000"/>
            <a:ext cx="4054040" cy="196300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05B155-1BAC-4B63-8C8E-5ADB631A2556}"/>
              </a:ext>
            </a:extLst>
          </p:cNvPr>
          <p:cNvSpPr txBox="1"/>
          <p:nvPr/>
        </p:nvSpPr>
        <p:spPr>
          <a:xfrm>
            <a:off x="6652773" y="4472616"/>
            <a:ext cx="283028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Gain increases with reflector size.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F6C7B-6FBA-487E-96C5-D6149FE9A76C}"/>
              </a:ext>
            </a:extLst>
          </p:cNvPr>
          <p:cNvSpPr txBox="1"/>
          <p:nvPr/>
        </p:nvSpPr>
        <p:spPr>
          <a:xfrm>
            <a:off x="4545704" y="1297477"/>
            <a:ext cx="31085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both behave the same!</a:t>
            </a:r>
          </a:p>
        </p:txBody>
      </p:sp>
    </p:spTree>
    <p:extLst>
      <p:ext uri="{BB962C8B-B14F-4D97-AF65-F5344CB8AC3E}">
        <p14:creationId xmlns:p14="http://schemas.microsoft.com/office/powerpoint/2010/main" val="139782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3" grpId="0" animBg="1"/>
      <p:bldP spid="25" grpId="0" animBg="1"/>
      <p:bldP spid="2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28AD88F-C4CD-4EB7-9A4E-8B5BF16F3944}"/>
              </a:ext>
            </a:extLst>
          </p:cNvPr>
          <p:cNvGrpSpPr/>
          <p:nvPr/>
        </p:nvGrpSpPr>
        <p:grpSpPr>
          <a:xfrm>
            <a:off x="6388070" y="1477574"/>
            <a:ext cx="5450250" cy="4265735"/>
            <a:chOff x="6388070" y="1477574"/>
            <a:chExt cx="5450250" cy="426573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0BDBA5B-77BB-4178-BFD8-527657EBB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609" t="4638" r="6683"/>
            <a:stretch/>
          </p:blipFill>
          <p:spPr>
            <a:xfrm>
              <a:off x="6388070" y="1477574"/>
              <a:ext cx="5450250" cy="4265735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B87149B-DBAA-4165-A1E8-A58802833167}"/>
                </a:ext>
              </a:extLst>
            </p:cNvPr>
            <p:cNvSpPr/>
            <p:nvPr/>
          </p:nvSpPr>
          <p:spPr bwMode="auto">
            <a:xfrm>
              <a:off x="9075662" y="3879922"/>
              <a:ext cx="927251" cy="194059"/>
            </a:xfrm>
            <a:prstGeom prst="ellipse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E27B37D-4615-416E-8C42-E338F2DF2118}"/>
                </a:ext>
              </a:extLst>
            </p:cNvPr>
            <p:cNvSpPr/>
            <p:nvPr/>
          </p:nvSpPr>
          <p:spPr bwMode="auto">
            <a:xfrm>
              <a:off x="9075662" y="4171792"/>
              <a:ext cx="927252" cy="257224"/>
            </a:xfrm>
            <a:prstGeom prst="ellipse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23E9B7-AB03-4D43-80FD-14002A6B9DAB}"/>
                </a:ext>
              </a:extLst>
            </p:cNvPr>
            <p:cNvSpPr/>
            <p:nvPr/>
          </p:nvSpPr>
          <p:spPr bwMode="auto">
            <a:xfrm>
              <a:off x="9327732" y="2854379"/>
              <a:ext cx="380173" cy="314026"/>
            </a:xfrm>
            <a:prstGeom prst="ellipse">
              <a:avLst/>
            </a:prstGeom>
            <a:noFill/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E31A1-CB2D-48E5-8AD2-69A5F22C379A}"/>
                </a:ext>
              </a:extLst>
            </p:cNvPr>
            <p:cNvSpPr txBox="1"/>
            <p:nvPr/>
          </p:nvSpPr>
          <p:spPr>
            <a:xfrm>
              <a:off x="9349201" y="5276717"/>
              <a:ext cx="380173" cy="2769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F1DD14-5B1B-423F-9410-865E17CE15E5}"/>
              </a:ext>
            </a:extLst>
          </p:cNvPr>
          <p:cNvGrpSpPr/>
          <p:nvPr/>
        </p:nvGrpSpPr>
        <p:grpSpPr>
          <a:xfrm>
            <a:off x="311344" y="1540083"/>
            <a:ext cx="5337309" cy="4203226"/>
            <a:chOff x="353680" y="1540083"/>
            <a:chExt cx="5337309" cy="420322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BF3370E-0679-4B10-A7E6-F631AE402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325" t="5587" r="8078"/>
            <a:stretch/>
          </p:blipFill>
          <p:spPr>
            <a:xfrm>
              <a:off x="353680" y="1540083"/>
              <a:ext cx="5337309" cy="420322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10E70E-1803-4A7D-B13D-321E56AEEEE2}"/>
                </a:ext>
              </a:extLst>
            </p:cNvPr>
            <p:cNvGrpSpPr/>
            <p:nvPr/>
          </p:nvGrpSpPr>
          <p:grpSpPr>
            <a:xfrm>
              <a:off x="3217191" y="1780846"/>
              <a:ext cx="1159377" cy="3739510"/>
              <a:chOff x="3217191" y="1780846"/>
              <a:chExt cx="1159377" cy="373951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523697-BFB2-46D0-9B8D-6734D7E516CF}"/>
                  </a:ext>
                </a:extLst>
              </p:cNvPr>
              <p:cNvSpPr/>
              <p:nvPr/>
            </p:nvSpPr>
            <p:spPr bwMode="auto">
              <a:xfrm>
                <a:off x="3588137" y="5240496"/>
                <a:ext cx="454047" cy="279860"/>
              </a:xfrm>
              <a:prstGeom prst="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5257DB2-AE5F-471F-BB88-413812A3B25B}"/>
                  </a:ext>
                </a:extLst>
              </p:cNvPr>
              <p:cNvSpPr/>
              <p:nvPr/>
            </p:nvSpPr>
            <p:spPr bwMode="auto">
              <a:xfrm>
                <a:off x="3351534" y="2750552"/>
                <a:ext cx="927251" cy="23545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52038B-A8B9-449E-9503-CDB01F8D2A4E}"/>
                  </a:ext>
                </a:extLst>
              </p:cNvPr>
              <p:cNvSpPr/>
              <p:nvPr/>
            </p:nvSpPr>
            <p:spPr bwMode="auto">
              <a:xfrm>
                <a:off x="3217191" y="3039925"/>
                <a:ext cx="1159377" cy="370469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5842810-7FF2-4717-B9FB-D4B23879A30F}"/>
                  </a:ext>
                </a:extLst>
              </p:cNvPr>
              <p:cNvSpPr/>
              <p:nvPr/>
            </p:nvSpPr>
            <p:spPr bwMode="auto">
              <a:xfrm>
                <a:off x="3588137" y="1780846"/>
                <a:ext cx="380173" cy="31402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118010B-6967-439E-909C-E3A1D68C5DC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661743" y="2653189"/>
                <a:ext cx="262919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78C16D-9476-4234-A1D8-ACCC0BC6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Comparison plot of HELIOS Reflector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84991-13A0-4D76-A6F9-724F8270DBBF}"/>
              </a:ext>
            </a:extLst>
          </p:cNvPr>
          <p:cNvSpPr txBox="1"/>
          <p:nvPr/>
        </p:nvSpPr>
        <p:spPr>
          <a:xfrm>
            <a:off x="4163675" y="1157697"/>
            <a:ext cx="469872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and analytical model match as desired!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E64236-58C1-46EF-AF0E-56E3BD3926D5}"/>
              </a:ext>
            </a:extLst>
          </p:cNvPr>
          <p:cNvCxnSpPr>
            <a:cxnSpLocks/>
            <a:stCxn id="31" idx="6"/>
            <a:endCxn id="35" idx="3"/>
          </p:cNvCxnSpPr>
          <p:nvPr/>
        </p:nvCxnSpPr>
        <p:spPr bwMode="auto">
          <a:xfrm>
            <a:off x="3925974" y="1937859"/>
            <a:ext cx="1561024" cy="3583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7E1539D-6E09-4DF5-9F1F-8438D04EE762}"/>
              </a:ext>
            </a:extLst>
          </p:cNvPr>
          <p:cNvSpPr txBox="1"/>
          <p:nvPr/>
        </p:nvSpPr>
        <p:spPr>
          <a:xfrm flipH="1">
            <a:off x="5486998" y="2126895"/>
            <a:ext cx="195307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 matches.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440967-4372-4229-B5D7-07141E939011}"/>
              </a:ext>
            </a:extLst>
          </p:cNvPr>
          <p:cNvCxnSpPr>
            <a:cxnSpLocks/>
            <a:stCxn id="32" idx="1"/>
            <a:endCxn id="35" idx="1"/>
          </p:cNvCxnSpPr>
          <p:nvPr/>
        </p:nvCxnSpPr>
        <p:spPr bwMode="auto">
          <a:xfrm flipH="1" flipV="1">
            <a:off x="7440069" y="2296172"/>
            <a:ext cx="1943338" cy="60419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F60B19-B98A-487A-ADDA-8537C1CCD05C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>
            <a:off x="4236449" y="2868279"/>
            <a:ext cx="1082299" cy="41016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CCCCCD-9074-42C3-97C6-8A936C7C0EDD}"/>
              </a:ext>
            </a:extLst>
          </p:cNvPr>
          <p:cNvSpPr txBox="1"/>
          <p:nvPr/>
        </p:nvSpPr>
        <p:spPr>
          <a:xfrm flipH="1">
            <a:off x="5424243" y="3102612"/>
            <a:ext cx="233352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lobe Matches.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6795E1-F5E9-4ECA-9DDB-55839388830F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 flipV="1">
            <a:off x="7757599" y="3358634"/>
            <a:ext cx="1318063" cy="61831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876331-815A-4044-ABEB-CE728F03B26D}"/>
              </a:ext>
            </a:extLst>
          </p:cNvPr>
          <p:cNvCxnSpPr>
            <a:cxnSpLocks/>
            <a:stCxn id="29" idx="6"/>
            <a:endCxn id="43" idx="3"/>
          </p:cNvCxnSpPr>
          <p:nvPr/>
        </p:nvCxnSpPr>
        <p:spPr bwMode="auto">
          <a:xfrm>
            <a:off x="4334232" y="3225160"/>
            <a:ext cx="1089843" cy="42667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297639-6F48-47F8-9F79-D3B7C1ADF9D6}"/>
              </a:ext>
            </a:extLst>
          </p:cNvPr>
          <p:cNvSpPr txBox="1"/>
          <p:nvPr/>
        </p:nvSpPr>
        <p:spPr>
          <a:xfrm flipH="1">
            <a:off x="5424075" y="3482559"/>
            <a:ext cx="23335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side lobe matches.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2EFE66A-1D3C-4049-B6CC-73995251952A}"/>
              </a:ext>
            </a:extLst>
          </p:cNvPr>
          <p:cNvCxnSpPr>
            <a:cxnSpLocks/>
            <a:stCxn id="30" idx="2"/>
            <a:endCxn id="43" idx="1"/>
          </p:cNvCxnSpPr>
          <p:nvPr/>
        </p:nvCxnSpPr>
        <p:spPr bwMode="auto">
          <a:xfrm flipH="1" flipV="1">
            <a:off x="7757599" y="3651836"/>
            <a:ext cx="1318063" cy="64856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53D30-3408-494E-A7B5-07F95A22C90C}"/>
                  </a:ext>
                </a:extLst>
              </p:cNvPr>
              <p:cNvSpPr txBox="1"/>
              <p:nvPr/>
            </p:nvSpPr>
            <p:spPr>
              <a:xfrm>
                <a:off x="2279343" y="5905073"/>
                <a:ext cx="1696237" cy="3077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153D30-3408-494E-A7B5-07F95A22C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43" y="5905073"/>
                <a:ext cx="169623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4B732F-00E3-4B67-9AB5-72BD1EFACD40}"/>
                  </a:ext>
                </a:extLst>
              </p:cNvPr>
              <p:cNvSpPr txBox="1"/>
              <p:nvPr/>
            </p:nvSpPr>
            <p:spPr>
              <a:xfrm>
                <a:off x="8268999" y="5920960"/>
                <a:ext cx="1812299" cy="314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4B732F-00E3-4B67-9AB5-72BD1EFAC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999" y="5920960"/>
                <a:ext cx="1812299" cy="314997"/>
              </a:xfrm>
              <a:prstGeom prst="rect">
                <a:avLst/>
              </a:prstGeom>
              <a:blipFill>
                <a:blip r:embed="rId9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42AC008-157E-4F90-A20A-3CEF4CB78695}"/>
                  </a:ext>
                </a:extLst>
              </p:cNvPr>
              <p:cNvSpPr txBox="1"/>
              <p:nvPr/>
            </p:nvSpPr>
            <p:spPr>
              <a:xfrm>
                <a:off x="5216140" y="5616430"/>
                <a:ext cx="1812299" cy="7386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=10°,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0°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42AC008-157E-4F90-A20A-3CEF4CB78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140" y="5616430"/>
                <a:ext cx="1812299" cy="738664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8A04EA4-18B1-42EA-8391-A1AB0991ECE5}"/>
              </a:ext>
            </a:extLst>
          </p:cNvPr>
          <p:cNvCxnSpPr>
            <a:cxnSpLocks/>
          </p:cNvCxnSpPr>
          <p:nvPr/>
        </p:nvCxnSpPr>
        <p:spPr bwMode="auto">
          <a:xfrm>
            <a:off x="9452347" y="3820144"/>
            <a:ext cx="17387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1EE9FDC-F132-414C-ADB0-E285258CFE78}"/>
              </a:ext>
            </a:extLst>
          </p:cNvPr>
          <p:cNvSpPr txBox="1"/>
          <p:nvPr/>
        </p:nvSpPr>
        <p:spPr>
          <a:xfrm>
            <a:off x="4987836" y="2733548"/>
            <a:ext cx="305040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Beams get narrower as reflector size increases.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E97CBF-D6CB-4E9B-AB8E-9ACCA01BE71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54027" y="3019407"/>
            <a:ext cx="1485259" cy="79812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68937CE-E06B-4292-8104-6B9B5A4662AD}"/>
              </a:ext>
            </a:extLst>
          </p:cNvPr>
          <p:cNvCxnSpPr>
            <a:cxnSpLocks/>
          </p:cNvCxnSpPr>
          <p:nvPr/>
        </p:nvCxnSpPr>
        <p:spPr bwMode="auto">
          <a:xfrm>
            <a:off x="3873500" y="2644434"/>
            <a:ext cx="1098076" cy="3676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87864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35" grpId="1" animBg="1"/>
      <p:bldP spid="40" grpId="0" animBg="1"/>
      <p:bldP spid="40" grpId="1" animBg="1"/>
      <p:bldP spid="43" grpId="0" animBg="1"/>
      <p:bldP spid="43" grpId="1" animBg="1"/>
      <p:bldP spid="33" grpId="0" animBg="1"/>
      <p:bldP spid="37" grpId="0" animBg="1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8D45B7B2-8908-4A31-9706-1CADBE351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423" t="1014" r="59585" b="4877"/>
          <a:stretch/>
        </p:blipFill>
        <p:spPr>
          <a:xfrm>
            <a:off x="2374879" y="1139535"/>
            <a:ext cx="3605006" cy="465483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C9D539F-B8D3-40F9-9E32-E19BB8B436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137" t="5891" r="9347" b="5108"/>
          <a:stretch/>
        </p:blipFill>
        <p:spPr>
          <a:xfrm>
            <a:off x="6212117" y="1385827"/>
            <a:ext cx="3966079" cy="44085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B6C370-6DED-4633-944A-E407B9E69EC3}"/>
              </a:ext>
            </a:extLst>
          </p:cNvPr>
          <p:cNvSpPr txBox="1"/>
          <p:nvPr/>
        </p:nvSpPr>
        <p:spPr>
          <a:xfrm rot="16200000">
            <a:off x="1539016" y="3082453"/>
            <a:ext cx="108876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Theta [deg]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B5368D-FFE5-46A6-A3A0-3FE9047D81B6}"/>
              </a:ext>
            </a:extLst>
          </p:cNvPr>
          <p:cNvSpPr txBox="1"/>
          <p:nvPr/>
        </p:nvSpPr>
        <p:spPr>
          <a:xfrm rot="16200000">
            <a:off x="9866252" y="3329340"/>
            <a:ext cx="9316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Gain [dB]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D623448-0285-4685-B11E-F306EF6E6E72}"/>
              </a:ext>
            </a:extLst>
          </p:cNvPr>
          <p:cNvSpPr/>
          <p:nvPr/>
        </p:nvSpPr>
        <p:spPr bwMode="auto">
          <a:xfrm>
            <a:off x="7793434" y="2691961"/>
            <a:ext cx="553529" cy="737039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7B346F-550F-4F8C-BAF2-CA1B66AA3BE9}"/>
              </a:ext>
            </a:extLst>
          </p:cNvPr>
          <p:cNvCxnSpPr>
            <a:cxnSpLocks/>
            <a:stCxn id="42" idx="4"/>
          </p:cNvCxnSpPr>
          <p:nvPr/>
        </p:nvCxnSpPr>
        <p:spPr bwMode="auto">
          <a:xfrm>
            <a:off x="4396607" y="3431950"/>
            <a:ext cx="9654" cy="1982514"/>
          </a:xfrm>
          <a:prstGeom prst="straightConnector1">
            <a:avLst/>
          </a:prstGeom>
          <a:ln w="28575" cap="flat" cmpd="sng" algn="ctr">
            <a:solidFill>
              <a:srgbClr val="9966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F3F951-3BC5-4707-AFA2-2D3F333D70AB}"/>
              </a:ext>
            </a:extLst>
          </p:cNvPr>
          <p:cNvCxnSpPr>
            <a:cxnSpLocks/>
            <a:stCxn id="36" idx="4"/>
          </p:cNvCxnSpPr>
          <p:nvPr/>
        </p:nvCxnSpPr>
        <p:spPr bwMode="auto">
          <a:xfrm flipH="1">
            <a:off x="8066253" y="3429000"/>
            <a:ext cx="3946" cy="1985464"/>
          </a:xfrm>
          <a:prstGeom prst="straightConnector1">
            <a:avLst/>
          </a:prstGeom>
          <a:ln w="28575" cap="flat" cmpd="sng" algn="ctr">
            <a:solidFill>
              <a:srgbClr val="9966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6F4C0C-E200-4AD3-9DFD-51CEF4618AA8}"/>
              </a:ext>
            </a:extLst>
          </p:cNvPr>
          <p:cNvCxnSpPr>
            <a:cxnSpLocks/>
            <a:stCxn id="36" idx="2"/>
          </p:cNvCxnSpPr>
          <p:nvPr/>
        </p:nvCxnSpPr>
        <p:spPr bwMode="auto">
          <a:xfrm flipH="1">
            <a:off x="6598920" y="3060481"/>
            <a:ext cx="1194514" cy="5253"/>
          </a:xfrm>
          <a:prstGeom prst="straightConnector1">
            <a:avLst/>
          </a:prstGeom>
          <a:ln w="28575" cap="flat" cmpd="sng" algn="ctr">
            <a:solidFill>
              <a:srgbClr val="9966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3C03E77-3E16-4C92-A637-B44F6E586990}"/>
              </a:ext>
            </a:extLst>
          </p:cNvPr>
          <p:cNvSpPr txBox="1"/>
          <p:nvPr/>
        </p:nvSpPr>
        <p:spPr>
          <a:xfrm>
            <a:off x="2627086" y="1167401"/>
            <a:ext cx="3277254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Model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757ED2-A34B-4266-9DB9-9015FA8CF8C7}"/>
              </a:ext>
            </a:extLst>
          </p:cNvPr>
          <p:cNvSpPr/>
          <p:nvPr/>
        </p:nvSpPr>
        <p:spPr bwMode="auto">
          <a:xfrm>
            <a:off x="4123277" y="2668753"/>
            <a:ext cx="546660" cy="763197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4E596D-FD82-474E-94A5-7420EF51B7C0}"/>
              </a:ext>
            </a:extLst>
          </p:cNvPr>
          <p:cNvCxnSpPr>
            <a:cxnSpLocks/>
          </p:cNvCxnSpPr>
          <p:nvPr/>
        </p:nvCxnSpPr>
        <p:spPr bwMode="auto">
          <a:xfrm flipH="1">
            <a:off x="2741942" y="3065734"/>
            <a:ext cx="1395202" cy="8578"/>
          </a:xfrm>
          <a:prstGeom prst="straightConnector1">
            <a:avLst/>
          </a:prstGeom>
          <a:ln w="28575" cap="flat" cmpd="sng" algn="ctr">
            <a:solidFill>
              <a:srgbClr val="99663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18B9D86-FADA-4A96-84C1-09F1A60CF735}"/>
              </a:ext>
            </a:extLst>
          </p:cNvPr>
          <p:cNvSpPr/>
          <p:nvPr/>
        </p:nvSpPr>
        <p:spPr bwMode="auto">
          <a:xfrm>
            <a:off x="7784901" y="3342784"/>
            <a:ext cx="545635" cy="372139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6E4029-50A6-4DCE-9BE3-5E2FD6C1BB1F}"/>
              </a:ext>
            </a:extLst>
          </p:cNvPr>
          <p:cNvSpPr/>
          <p:nvPr/>
        </p:nvSpPr>
        <p:spPr bwMode="auto">
          <a:xfrm>
            <a:off x="4114541" y="3342784"/>
            <a:ext cx="545635" cy="372139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307441-EB98-4C79-A2D2-95B5FBB75541}"/>
              </a:ext>
            </a:extLst>
          </p:cNvPr>
          <p:cNvSpPr/>
          <p:nvPr/>
        </p:nvSpPr>
        <p:spPr bwMode="auto">
          <a:xfrm>
            <a:off x="7837155" y="2393945"/>
            <a:ext cx="545635" cy="427580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D0BAE97-CD62-4949-87AF-E82BF094A7E6}"/>
              </a:ext>
            </a:extLst>
          </p:cNvPr>
          <p:cNvSpPr/>
          <p:nvPr/>
        </p:nvSpPr>
        <p:spPr bwMode="auto">
          <a:xfrm>
            <a:off x="4114541" y="2419093"/>
            <a:ext cx="545635" cy="372139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3784B04-362C-4A1C-AE40-780DA9501A03}"/>
              </a:ext>
            </a:extLst>
          </p:cNvPr>
          <p:cNvSpPr/>
          <p:nvPr/>
        </p:nvSpPr>
        <p:spPr bwMode="auto">
          <a:xfrm>
            <a:off x="7561202" y="2695663"/>
            <a:ext cx="282761" cy="709376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191A2D-D49B-4279-9F7E-9EB517D3DABB}"/>
              </a:ext>
            </a:extLst>
          </p:cNvPr>
          <p:cNvSpPr/>
          <p:nvPr/>
        </p:nvSpPr>
        <p:spPr bwMode="auto">
          <a:xfrm>
            <a:off x="3859839" y="2719624"/>
            <a:ext cx="281491" cy="709376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ECB2E14-5262-49A9-BE18-0483A4BBE2EF}"/>
              </a:ext>
            </a:extLst>
          </p:cNvPr>
          <p:cNvSpPr/>
          <p:nvPr/>
        </p:nvSpPr>
        <p:spPr bwMode="auto">
          <a:xfrm>
            <a:off x="8271474" y="2719624"/>
            <a:ext cx="307721" cy="709376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D71F78D-E5FB-40DB-A0D9-8959B2511CBB}"/>
              </a:ext>
            </a:extLst>
          </p:cNvPr>
          <p:cNvSpPr/>
          <p:nvPr/>
        </p:nvSpPr>
        <p:spPr bwMode="auto">
          <a:xfrm>
            <a:off x="4604792" y="2668753"/>
            <a:ext cx="328583" cy="709376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F45062-7FC0-4BD5-B318-5253E1E6EE41}"/>
              </a:ext>
            </a:extLst>
          </p:cNvPr>
          <p:cNvSpPr txBox="1"/>
          <p:nvPr/>
        </p:nvSpPr>
        <p:spPr>
          <a:xfrm>
            <a:off x="6598920" y="1149741"/>
            <a:ext cx="280633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3354E-914D-4160-89C8-5570BD23D5DC}"/>
              </a:ext>
            </a:extLst>
          </p:cNvPr>
          <p:cNvSpPr/>
          <p:nvPr/>
        </p:nvSpPr>
        <p:spPr bwMode="auto">
          <a:xfrm>
            <a:off x="2349410" y="2906591"/>
            <a:ext cx="307777" cy="307777"/>
          </a:xfrm>
          <a:prstGeom prst="rect">
            <a:avLst/>
          </a:prstGeom>
          <a:noFill/>
          <a:ln w="1905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A5336A-0F4A-4776-ACA8-95471843EF69}"/>
              </a:ext>
            </a:extLst>
          </p:cNvPr>
          <p:cNvSpPr/>
          <p:nvPr/>
        </p:nvSpPr>
        <p:spPr bwMode="auto">
          <a:xfrm>
            <a:off x="4228856" y="5482071"/>
            <a:ext cx="307777" cy="307777"/>
          </a:xfrm>
          <a:prstGeom prst="rect">
            <a:avLst/>
          </a:prstGeom>
          <a:noFill/>
          <a:ln w="1905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4346AC-7092-42CE-BDD0-BB3A9D1AF6A0}"/>
              </a:ext>
            </a:extLst>
          </p:cNvPr>
          <p:cNvSpPr/>
          <p:nvPr/>
        </p:nvSpPr>
        <p:spPr bwMode="auto">
          <a:xfrm>
            <a:off x="6192754" y="2906591"/>
            <a:ext cx="307777" cy="307777"/>
          </a:xfrm>
          <a:prstGeom prst="rect">
            <a:avLst/>
          </a:prstGeom>
          <a:noFill/>
          <a:ln w="1905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929A4B-46F6-4255-8F63-30F57AFA555D}"/>
              </a:ext>
            </a:extLst>
          </p:cNvPr>
          <p:cNvSpPr/>
          <p:nvPr/>
        </p:nvSpPr>
        <p:spPr bwMode="auto">
          <a:xfrm>
            <a:off x="7908796" y="5507419"/>
            <a:ext cx="307777" cy="307777"/>
          </a:xfrm>
          <a:prstGeom prst="rect">
            <a:avLst/>
          </a:prstGeom>
          <a:noFill/>
          <a:ln w="1905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72499E-2281-4AAC-A357-199418F27A55}"/>
              </a:ext>
            </a:extLst>
          </p:cNvPr>
          <p:cNvSpPr/>
          <p:nvPr/>
        </p:nvSpPr>
        <p:spPr bwMode="auto">
          <a:xfrm>
            <a:off x="2695074" y="2723949"/>
            <a:ext cx="3118585" cy="390574"/>
          </a:xfrm>
          <a:custGeom>
            <a:avLst/>
            <a:gdLst>
              <a:gd name="connsiteX0" fmla="*/ 0 w 3118585"/>
              <a:gd name="connsiteY0" fmla="*/ 192506 h 390574"/>
              <a:gd name="connsiteX1" fmla="*/ 1684421 w 3118585"/>
              <a:gd name="connsiteY1" fmla="*/ 385011 h 390574"/>
              <a:gd name="connsiteX2" fmla="*/ 3118585 w 3118585"/>
              <a:gd name="connsiteY2" fmla="*/ 0 h 39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585" h="390574">
                <a:moveTo>
                  <a:pt x="0" y="192506"/>
                </a:moveTo>
                <a:cubicBezTo>
                  <a:pt x="582328" y="304800"/>
                  <a:pt x="1164657" y="417095"/>
                  <a:pt x="1684421" y="385011"/>
                </a:cubicBezTo>
                <a:cubicBezTo>
                  <a:pt x="2204185" y="352927"/>
                  <a:pt x="2661385" y="176463"/>
                  <a:pt x="3118585" y="0"/>
                </a:cubicBezTo>
              </a:path>
            </a:pathLst>
          </a:custGeom>
          <a:noFill/>
          <a:ln w="38100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5AC116D-1B98-4701-8A3A-E134AB603952}"/>
              </a:ext>
            </a:extLst>
          </p:cNvPr>
          <p:cNvSpPr/>
          <p:nvPr/>
        </p:nvSpPr>
        <p:spPr bwMode="auto">
          <a:xfrm rot="11070899">
            <a:off x="6662751" y="3008971"/>
            <a:ext cx="2807004" cy="390574"/>
          </a:xfrm>
          <a:custGeom>
            <a:avLst/>
            <a:gdLst>
              <a:gd name="connsiteX0" fmla="*/ 0 w 3118585"/>
              <a:gd name="connsiteY0" fmla="*/ 192506 h 390574"/>
              <a:gd name="connsiteX1" fmla="*/ 1684421 w 3118585"/>
              <a:gd name="connsiteY1" fmla="*/ 385011 h 390574"/>
              <a:gd name="connsiteX2" fmla="*/ 3118585 w 3118585"/>
              <a:gd name="connsiteY2" fmla="*/ 0 h 39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8585" h="390574">
                <a:moveTo>
                  <a:pt x="0" y="192506"/>
                </a:moveTo>
                <a:cubicBezTo>
                  <a:pt x="582328" y="304800"/>
                  <a:pt x="1164657" y="417095"/>
                  <a:pt x="1684421" y="385011"/>
                </a:cubicBezTo>
                <a:cubicBezTo>
                  <a:pt x="2204185" y="352927"/>
                  <a:pt x="2661385" y="176463"/>
                  <a:pt x="3118585" y="0"/>
                </a:cubicBezTo>
              </a:path>
            </a:pathLst>
          </a:custGeom>
          <a:noFill/>
          <a:ln w="38100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89A77-B441-4412-84C0-C85B9BB5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15" y="660296"/>
            <a:ext cx="11416909" cy="514350"/>
          </a:xfrm>
        </p:spPr>
        <p:txBody>
          <a:bodyPr/>
          <a:lstStyle/>
          <a:p>
            <a:r>
              <a:rPr lang="en-US" dirty="0"/>
              <a:t>3. Heatmap Comparison of Analytical and Simulations: HELIOS Reflector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9BCFBE-0EF1-43A1-ACDE-8BB058AC3F4A}"/>
                  </a:ext>
                </a:extLst>
              </p:cNvPr>
              <p:cNvSpPr txBox="1"/>
              <p:nvPr/>
            </p:nvSpPr>
            <p:spPr>
              <a:xfrm>
                <a:off x="10704309" y="5785147"/>
                <a:ext cx="1326045" cy="5232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9BCFBE-0EF1-43A1-ACDE-8BB058AC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309" y="5785147"/>
                <a:ext cx="1326045" cy="523220"/>
              </a:xfrm>
              <a:prstGeom prst="rect">
                <a:avLst/>
              </a:prstGeom>
              <a:blipFill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352320C-A0AD-4A4F-88E7-EC0C8C9810C7}"/>
              </a:ext>
            </a:extLst>
          </p:cNvPr>
          <p:cNvSpPr txBox="1"/>
          <p:nvPr/>
        </p:nvSpPr>
        <p:spPr>
          <a:xfrm>
            <a:off x="5503265" y="5624592"/>
            <a:ext cx="89159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Phi [deg]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D1BD56-39B6-45AC-8B30-84D70493AA06}"/>
              </a:ext>
            </a:extLst>
          </p:cNvPr>
          <p:cNvSpPr txBox="1"/>
          <p:nvPr/>
        </p:nvSpPr>
        <p:spPr>
          <a:xfrm>
            <a:off x="5440100" y="2232186"/>
            <a:ext cx="141994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Side lobes match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499D52-D267-4ED3-B741-BB6FA8981DDE}"/>
              </a:ext>
            </a:extLst>
          </p:cNvPr>
          <p:cNvSpPr txBox="1"/>
          <p:nvPr/>
        </p:nvSpPr>
        <p:spPr>
          <a:xfrm>
            <a:off x="3953683" y="5999976"/>
            <a:ext cx="428463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sufficient similarities between both.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B4C30F-B987-41F3-A55B-8A9AE1F0F637}"/>
              </a:ext>
            </a:extLst>
          </p:cNvPr>
          <p:cNvSpPr txBox="1"/>
          <p:nvPr/>
        </p:nvSpPr>
        <p:spPr>
          <a:xfrm>
            <a:off x="336884" y="223218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4CD435-57B2-4096-9A86-674A8E6A981F}"/>
              </a:ext>
            </a:extLst>
          </p:cNvPr>
          <p:cNvSpPr txBox="1"/>
          <p:nvPr/>
        </p:nvSpPr>
        <p:spPr>
          <a:xfrm>
            <a:off x="256006" y="2168741"/>
            <a:ext cx="166076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variation is a work in progress.</a:t>
            </a:r>
          </a:p>
        </p:txBody>
      </p:sp>
    </p:spTree>
    <p:extLst>
      <p:ext uri="{BB962C8B-B14F-4D97-AF65-F5344CB8AC3E}">
        <p14:creationId xmlns:p14="http://schemas.microsoft.com/office/powerpoint/2010/main" val="2441235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2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3" grpId="0" animBg="1"/>
      <p:bldP spid="28" grpId="0" animBg="1"/>
      <p:bldP spid="29" grpId="0" animBg="1"/>
      <p:bldP spid="35" grpId="0" animBg="1"/>
      <p:bldP spid="13" grpId="0" animBg="1"/>
      <p:bldP spid="44" grpId="0" animBg="1"/>
      <p:bldP spid="55" grpId="0" animBg="1"/>
      <p:bldP spid="65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687A191-8615-4605-A214-EC34BF6AEBC2}"/>
              </a:ext>
            </a:extLst>
          </p:cNvPr>
          <p:cNvSpPr txBox="1"/>
          <p:nvPr/>
        </p:nvSpPr>
        <p:spPr>
          <a:xfrm>
            <a:off x="1763114" y="5592752"/>
            <a:ext cx="159359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1xN array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2C07AF-7DCA-4BAE-9B96-ADF8EC8C713E}"/>
              </a:ext>
            </a:extLst>
          </p:cNvPr>
          <p:cNvSpPr txBox="1"/>
          <p:nvPr/>
        </p:nvSpPr>
        <p:spPr>
          <a:xfrm>
            <a:off x="5542315" y="5544873"/>
            <a:ext cx="159359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MxN</a:t>
            </a:r>
            <a:r>
              <a:rPr lang="en-US" dirty="0">
                <a:solidFill>
                  <a:schemeClr val="tx1"/>
                </a:solidFill>
              </a:rPr>
              <a:t> array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D8A356C6-E915-49EA-9D6B-911A4B14ED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18" t="4739" r="5117" b="6057"/>
          <a:stretch/>
        </p:blipFill>
        <p:spPr>
          <a:xfrm>
            <a:off x="456176" y="2414574"/>
            <a:ext cx="3930440" cy="317462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835EE7F-D700-4773-823C-35823C5746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208" t="4739" r="5364" b="4353"/>
          <a:stretch/>
        </p:blipFill>
        <p:spPr>
          <a:xfrm>
            <a:off x="4422256" y="2497323"/>
            <a:ext cx="3926205" cy="314247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FC9E665-0A52-4048-802D-93AD39CA35E1}"/>
              </a:ext>
            </a:extLst>
          </p:cNvPr>
          <p:cNvSpPr txBox="1"/>
          <p:nvPr/>
        </p:nvSpPr>
        <p:spPr>
          <a:xfrm>
            <a:off x="8291610" y="2385407"/>
            <a:ext cx="73414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1.22 dB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F4FFC7-002F-49B4-814E-20DABAEDF71B}"/>
              </a:ext>
            </a:extLst>
          </p:cNvPr>
          <p:cNvSpPr txBox="1"/>
          <p:nvPr/>
        </p:nvSpPr>
        <p:spPr>
          <a:xfrm>
            <a:off x="3653153" y="3517128"/>
            <a:ext cx="81176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0.44 dB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E21F096E-3ACB-4414-8E8F-DAF0E03C5FCB}"/>
              </a:ext>
            </a:extLst>
          </p:cNvPr>
          <p:cNvSpPr/>
          <p:nvPr/>
        </p:nvSpPr>
        <p:spPr bwMode="auto">
          <a:xfrm>
            <a:off x="4227199" y="3852921"/>
            <a:ext cx="83781" cy="127875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58EA8F6-A3D9-47D6-AF87-8F445FABB53C}"/>
              </a:ext>
            </a:extLst>
          </p:cNvPr>
          <p:cNvSpPr/>
          <p:nvPr/>
        </p:nvSpPr>
        <p:spPr bwMode="auto">
          <a:xfrm>
            <a:off x="8287565" y="2722786"/>
            <a:ext cx="109309" cy="21723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874C8-D21C-4B84-955C-0F72C26E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8" y="700086"/>
            <a:ext cx="10978092" cy="514350"/>
          </a:xfrm>
        </p:spPr>
        <p:txBody>
          <a:bodyPr/>
          <a:lstStyle/>
          <a:p>
            <a:r>
              <a:rPr lang="en-US" dirty="0"/>
              <a:t>3. Comparison of Analytical and Simulated values: Reflector Array [8]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30E9052-EE2F-4FBD-8F77-127925A20636}"/>
              </a:ext>
            </a:extLst>
          </p:cNvPr>
          <p:cNvSpPr/>
          <p:nvPr/>
        </p:nvSpPr>
        <p:spPr bwMode="auto">
          <a:xfrm>
            <a:off x="613520" y="4895595"/>
            <a:ext cx="335173" cy="307776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5830F02-57D9-441D-B11E-1874FBF561B7}"/>
              </a:ext>
            </a:extLst>
          </p:cNvPr>
          <p:cNvSpPr/>
          <p:nvPr/>
        </p:nvSpPr>
        <p:spPr bwMode="auto">
          <a:xfrm>
            <a:off x="4566180" y="4930842"/>
            <a:ext cx="299972" cy="272529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C6B10A-B97C-4615-B02B-065B7A93E11F}"/>
              </a:ext>
            </a:extLst>
          </p:cNvPr>
          <p:cNvCxnSpPr>
            <a:cxnSpLocks/>
            <a:stCxn id="66" idx="6"/>
          </p:cNvCxnSpPr>
          <p:nvPr/>
        </p:nvCxnSpPr>
        <p:spPr bwMode="auto">
          <a:xfrm>
            <a:off x="948693" y="5049483"/>
            <a:ext cx="702307" cy="176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11A980E-F5C7-4456-B55F-92EDCD57DB47}"/>
              </a:ext>
            </a:extLst>
          </p:cNvPr>
          <p:cNvSpPr txBox="1"/>
          <p:nvPr/>
        </p:nvSpPr>
        <p:spPr>
          <a:xfrm>
            <a:off x="1750322" y="4913219"/>
            <a:ext cx="1624289" cy="307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self-shadowing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7EA050-E926-4C29-B63D-6789FA2A3A64}"/>
                  </a:ext>
                </a:extLst>
              </p:cNvPr>
              <p:cNvSpPr txBox="1"/>
              <p:nvPr/>
            </p:nvSpPr>
            <p:spPr>
              <a:xfrm>
                <a:off x="3290488" y="1317133"/>
                <a:ext cx="5611023" cy="9464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𝐺𝑎𝑖𝑛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𝑅𝐶𝑆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80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80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80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l-GR" sz="1800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rad>
                                    </m:e>
                                  </m:nary>
                                </m:e>
                              </m:nary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7EA050-E926-4C29-B63D-6789FA2A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488" y="1317133"/>
                <a:ext cx="5611023" cy="9464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E4697AB-9B8E-4900-832D-6821225262BE}"/>
              </a:ext>
            </a:extLst>
          </p:cNvPr>
          <p:cNvSpPr txBox="1"/>
          <p:nvPr/>
        </p:nvSpPr>
        <p:spPr>
          <a:xfrm>
            <a:off x="2432678" y="5852650"/>
            <a:ext cx="3791223" cy="33855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RCS doesn’t account for self-shadowing yet.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13BE3F-4E4F-4ED5-9733-2983B123DB37}"/>
                  </a:ext>
                </a:extLst>
              </p:cNvPr>
              <p:cNvSpPr txBox="1"/>
              <p:nvPr/>
            </p:nvSpPr>
            <p:spPr>
              <a:xfrm>
                <a:off x="9864408" y="615698"/>
                <a:ext cx="1951383" cy="5420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13BE3F-4E4F-4ED5-9733-2983B123D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408" y="615698"/>
                <a:ext cx="1951383" cy="5420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25F50-3D16-4D7C-B793-7D082343AAB4}"/>
              </a:ext>
            </a:extLst>
          </p:cNvPr>
          <p:cNvCxnSpPr>
            <a:cxnSpLocks/>
            <a:stCxn id="67" idx="2"/>
          </p:cNvCxnSpPr>
          <p:nvPr/>
        </p:nvCxnSpPr>
        <p:spPr bwMode="auto">
          <a:xfrm flipH="1">
            <a:off x="3480876" y="5067107"/>
            <a:ext cx="108530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A01B82-D750-4E35-9484-B025A535B246}"/>
              </a:ext>
            </a:extLst>
          </p:cNvPr>
          <p:cNvCxnSpPr>
            <a:cxnSpLocks/>
            <a:stCxn id="6" idx="0"/>
          </p:cNvCxnSpPr>
          <p:nvPr/>
        </p:nvCxnSpPr>
        <p:spPr bwMode="auto">
          <a:xfrm flipH="1" flipV="1">
            <a:off x="4227852" y="3798026"/>
            <a:ext cx="100438" cy="2054624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5603A2-8153-4CF1-A200-8B75DC784837}"/>
              </a:ext>
            </a:extLst>
          </p:cNvPr>
          <p:cNvCxnSpPr>
            <a:cxnSpLocks/>
            <a:stCxn id="6" idx="0"/>
          </p:cNvCxnSpPr>
          <p:nvPr/>
        </p:nvCxnSpPr>
        <p:spPr bwMode="auto">
          <a:xfrm flipV="1">
            <a:off x="4328290" y="2666381"/>
            <a:ext cx="4038732" cy="3186269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9D59081-8AD1-4E83-8746-D69307A88D34}"/>
              </a:ext>
            </a:extLst>
          </p:cNvPr>
          <p:cNvSpPr txBox="1"/>
          <p:nvPr/>
        </p:nvSpPr>
        <p:spPr>
          <a:xfrm>
            <a:off x="331928" y="6167767"/>
            <a:ext cx="8756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200" b="0" i="0" dirty="0">
                <a:solidFill>
                  <a:schemeClr val="tx1"/>
                </a:solidFill>
                <a:effectLst/>
                <a:latin typeface="Söhne"/>
              </a:rPr>
              <a:t>[8] M. I. Skolnik, "Radar Handbook," 3rd ed., New York, NY, USA: McGraw-Hill, 2008.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3966314-6165-4BF1-BEC7-6DA16095EA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582" t="14998" r="44871" b="7624"/>
          <a:stretch/>
        </p:blipFill>
        <p:spPr>
          <a:xfrm flipH="1">
            <a:off x="9473065" y="1371737"/>
            <a:ext cx="911719" cy="4796030"/>
          </a:xfrm>
          <a:prstGeom prst="rect">
            <a:avLst/>
          </a:prstGeom>
        </p:spPr>
      </p:pic>
      <p:sp>
        <p:nvSpPr>
          <p:cNvPr id="43" name="Parallelogram 42">
            <a:extLst>
              <a:ext uri="{FF2B5EF4-FFF2-40B4-BE49-F238E27FC236}">
                <a16:creationId xmlns:a16="http://schemas.microsoft.com/office/drawing/2014/main" id="{F8CCF5C7-B398-487F-A5B5-1D36F7457E86}"/>
              </a:ext>
            </a:extLst>
          </p:cNvPr>
          <p:cNvSpPr/>
          <p:nvPr/>
        </p:nvSpPr>
        <p:spPr bwMode="auto">
          <a:xfrm rot="10137820">
            <a:off x="9763832" y="2568211"/>
            <a:ext cx="286361" cy="294569"/>
          </a:xfrm>
          <a:prstGeom prst="parallelogram">
            <a:avLst>
              <a:gd name="adj" fmla="val 34736"/>
            </a:avLst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3E3722-5004-4B7D-B6E6-E5C008340205}"/>
              </a:ext>
            </a:extLst>
          </p:cNvPr>
          <p:cNvCxnSpPr>
            <a:cxnSpLocks/>
          </p:cNvCxnSpPr>
          <p:nvPr/>
        </p:nvCxnSpPr>
        <p:spPr bwMode="auto">
          <a:xfrm>
            <a:off x="9825987" y="2600900"/>
            <a:ext cx="205162" cy="3010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18C1EC0D-FF60-4CE4-ADC6-793AEF34B186}"/>
              </a:ext>
            </a:extLst>
          </p:cNvPr>
          <p:cNvSpPr/>
          <p:nvPr/>
        </p:nvSpPr>
        <p:spPr bwMode="auto">
          <a:xfrm rot="10137820">
            <a:off x="9772016" y="3967438"/>
            <a:ext cx="286361" cy="294569"/>
          </a:xfrm>
          <a:prstGeom prst="parallelogram">
            <a:avLst>
              <a:gd name="adj" fmla="val 34736"/>
            </a:avLst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8B546FE-895A-47DD-8EDB-E657B5815258}"/>
              </a:ext>
            </a:extLst>
          </p:cNvPr>
          <p:cNvCxnSpPr>
            <a:cxnSpLocks/>
          </p:cNvCxnSpPr>
          <p:nvPr/>
        </p:nvCxnSpPr>
        <p:spPr bwMode="auto">
          <a:xfrm>
            <a:off x="9825205" y="3992485"/>
            <a:ext cx="205162" cy="3010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636809-587B-463D-B145-F82E4EB1DA0A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 flipH="1">
            <a:off x="9166731" y="2733383"/>
            <a:ext cx="648564" cy="160991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A2E1A2B-794B-4829-8184-A7CB3E1097B8}"/>
              </a:ext>
            </a:extLst>
          </p:cNvPr>
          <p:cNvSpPr txBox="1"/>
          <p:nvPr/>
        </p:nvSpPr>
        <p:spPr>
          <a:xfrm>
            <a:off x="8370041" y="4438356"/>
            <a:ext cx="1017341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Shadowed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region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560082-7237-429C-A89D-3505D754B4A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930604" y="2595754"/>
            <a:ext cx="1214855" cy="929553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601DEE1-DB08-4C1A-892B-04ABA525892A}"/>
              </a:ext>
            </a:extLst>
          </p:cNvPr>
          <p:cNvCxnSpPr>
            <a:cxnSpLocks/>
          </p:cNvCxnSpPr>
          <p:nvPr/>
        </p:nvCxnSpPr>
        <p:spPr bwMode="auto">
          <a:xfrm flipV="1">
            <a:off x="9927786" y="1980215"/>
            <a:ext cx="1463898" cy="601026"/>
          </a:xfrm>
          <a:prstGeom prst="straightConnector1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359651C-5A7F-480F-89EF-0684EF743C1C}"/>
              </a:ext>
            </a:extLst>
          </p:cNvPr>
          <p:cNvCxnSpPr>
            <a:cxnSpLocks/>
          </p:cNvCxnSpPr>
          <p:nvPr/>
        </p:nvCxnSpPr>
        <p:spPr bwMode="auto">
          <a:xfrm flipH="1">
            <a:off x="9141068" y="4170579"/>
            <a:ext cx="717017" cy="17271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2601257-615B-4A26-AB36-772D1AF111EF}"/>
                  </a:ext>
                </a:extLst>
              </p:cNvPr>
              <p:cNvSpPr txBox="1"/>
              <p:nvPr/>
            </p:nvSpPr>
            <p:spPr>
              <a:xfrm>
                <a:off x="10565765" y="3509764"/>
                <a:ext cx="14160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C00000"/>
                    </a:solidFill>
                  </a:rPr>
                  <a:t>Transmitted wave </a:t>
                </a:r>
                <a14:m>
                  <m:oMath xmlns:m="http://schemas.openxmlformats.org/officeDocument/2006/math">
                    <m:r>
                      <a:rPr lang="en-US" sz="10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0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0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2601257-615B-4A26-AB36-772D1AF11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765" y="3509764"/>
                <a:ext cx="1416013" cy="400110"/>
              </a:xfrm>
              <a:prstGeom prst="rect">
                <a:avLst/>
              </a:prstGeom>
              <a:blipFill>
                <a:blip r:embed="rId14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614963-47B4-4C4C-8287-6F24B52585B3}"/>
                  </a:ext>
                </a:extLst>
              </p:cNvPr>
              <p:cNvSpPr txBox="1"/>
              <p:nvPr/>
            </p:nvSpPr>
            <p:spPr>
              <a:xfrm>
                <a:off x="10890497" y="1622859"/>
                <a:ext cx="13813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9900"/>
                    </a:solidFill>
                  </a:rPr>
                  <a:t>Reflected wave </a:t>
                </a:r>
                <a14:m>
                  <m:oMath xmlns:m="http://schemas.openxmlformats.org/officeDocument/2006/math">
                    <m:r>
                      <a:rPr lang="en-US" sz="10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0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0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0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614963-47B4-4C4C-8287-6F24B525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497" y="1622859"/>
                <a:ext cx="138137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55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0" grpId="0" animBg="1"/>
      <p:bldP spid="76" grpId="0" animBg="1"/>
      <p:bldP spid="6" grpId="0" animBg="1"/>
      <p:bldP spid="43" grpId="0" animBg="1"/>
      <p:bldP spid="45" grpId="0" animBg="1"/>
      <p:bldP spid="48" grpId="0" animBg="1"/>
      <p:bldP spid="55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66BA-860B-4DC8-A235-9E35AAC1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Heatmap Comparison of Varied Analytical and Simulated Values: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C922174-D709-4FD8-B243-15953C589206}"/>
              </a:ext>
            </a:extLst>
          </p:cNvPr>
          <p:cNvSpPr txBox="1"/>
          <p:nvPr/>
        </p:nvSpPr>
        <p:spPr>
          <a:xfrm>
            <a:off x="342888" y="2143954"/>
            <a:ext cx="219195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Beams get narrower with higher gains.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7CA9FFE-9CD5-48F1-9286-DD46F3EB7FF1}"/>
              </a:ext>
            </a:extLst>
          </p:cNvPr>
          <p:cNvSpPr txBox="1"/>
          <p:nvPr/>
        </p:nvSpPr>
        <p:spPr>
          <a:xfrm flipH="1">
            <a:off x="214347" y="3557874"/>
            <a:ext cx="232049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Lot of similarities can be observed.  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FF8A706-F34E-4CE7-A87A-34796AFF9BFF}"/>
              </a:ext>
            </a:extLst>
          </p:cNvPr>
          <p:cNvCxnSpPr>
            <a:cxnSpLocks/>
            <a:stCxn id="123" idx="2"/>
          </p:cNvCxnSpPr>
          <p:nvPr/>
        </p:nvCxnSpPr>
        <p:spPr bwMode="auto">
          <a:xfrm>
            <a:off x="1374596" y="4081094"/>
            <a:ext cx="0" cy="5442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3080CF0-6F27-4F04-AC58-AF5E6EB66870}"/>
              </a:ext>
            </a:extLst>
          </p:cNvPr>
          <p:cNvSpPr txBox="1"/>
          <p:nvPr/>
        </p:nvSpPr>
        <p:spPr>
          <a:xfrm>
            <a:off x="1401649" y="42365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B2B57-EA1C-4BD7-A4BB-2BBED0B294C3}"/>
              </a:ext>
            </a:extLst>
          </p:cNvPr>
          <p:cNvSpPr txBox="1"/>
          <p:nvPr/>
        </p:nvSpPr>
        <p:spPr>
          <a:xfrm>
            <a:off x="4215915" y="1259587"/>
            <a:ext cx="100700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2x2 HELIOS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007CD8-CF3B-415C-A0F4-F9704CF89D2A}"/>
              </a:ext>
            </a:extLst>
          </p:cNvPr>
          <p:cNvSpPr txBox="1"/>
          <p:nvPr/>
        </p:nvSpPr>
        <p:spPr>
          <a:xfrm>
            <a:off x="6755468" y="1259588"/>
            <a:ext cx="100700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4x4 HELIOS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29813-A547-4A42-BB3D-A4DFAF55E011}"/>
              </a:ext>
            </a:extLst>
          </p:cNvPr>
          <p:cNvSpPr txBox="1"/>
          <p:nvPr/>
        </p:nvSpPr>
        <p:spPr>
          <a:xfrm>
            <a:off x="9279601" y="1273726"/>
            <a:ext cx="100700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8x8 HELIOS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87D840-0630-4302-8CD1-73049085154E}"/>
                  </a:ext>
                </a:extLst>
              </p:cNvPr>
              <p:cNvSpPr txBox="1"/>
              <p:nvPr/>
            </p:nvSpPr>
            <p:spPr>
              <a:xfrm>
                <a:off x="10202239" y="516461"/>
                <a:ext cx="1964820" cy="5420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487D840-0630-4302-8CD1-730490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239" y="516461"/>
                <a:ext cx="1964820" cy="5420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76F517BB-B0AB-495D-863E-26CDE95D0BF8}"/>
              </a:ext>
            </a:extLst>
          </p:cNvPr>
          <p:cNvGrpSpPr/>
          <p:nvPr/>
        </p:nvGrpSpPr>
        <p:grpSpPr>
          <a:xfrm>
            <a:off x="3600729" y="1540983"/>
            <a:ext cx="7984616" cy="4459670"/>
            <a:chOff x="3600430" y="1538310"/>
            <a:chExt cx="7984616" cy="4459670"/>
          </a:xfrm>
        </p:grpSpPr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4D8BD671-AAF9-424A-975B-18937AAB2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2972" t="7368" r="71751" b="14243"/>
            <a:stretch/>
          </p:blipFill>
          <p:spPr>
            <a:xfrm>
              <a:off x="3600430" y="1588868"/>
              <a:ext cx="2231868" cy="2116807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2132128F-052F-4ED0-B270-B6238AA82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1115" t="6450" r="43396" b="13282"/>
            <a:stretch/>
          </p:blipFill>
          <p:spPr>
            <a:xfrm>
              <a:off x="6209792" y="1538310"/>
              <a:ext cx="2251332" cy="2217922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2C5D2901-6D54-4AB7-A07E-C040790C0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9031" t="7325" r="15483" b="14009"/>
            <a:stretch/>
          </p:blipFill>
          <p:spPr>
            <a:xfrm>
              <a:off x="8726346" y="1588868"/>
              <a:ext cx="2070170" cy="2124278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5E407EEF-2D5D-4870-AA54-F10963F7C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2974" t="6063" r="72211" b="10598"/>
            <a:stretch/>
          </p:blipFill>
          <p:spPr>
            <a:xfrm>
              <a:off x="3620030" y="3833846"/>
              <a:ext cx="2211969" cy="2116807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87F2B12B-E926-4AF6-ACFA-E1664A61A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41025" t="6459" r="43681" b="11402"/>
            <a:stretch/>
          </p:blipFill>
          <p:spPr>
            <a:xfrm>
              <a:off x="6205227" y="3858870"/>
              <a:ext cx="2255897" cy="2110062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DAE67471-B289-49BE-BF06-F594F3E00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961" t="5317" r="15625" b="10842"/>
            <a:stretch/>
          </p:blipFill>
          <p:spPr>
            <a:xfrm>
              <a:off x="8712655" y="3853260"/>
              <a:ext cx="2116411" cy="214472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1784DB3F-BF84-42F1-BA3E-35780E705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153" t="7325" r="10224" b="5793"/>
            <a:stretch/>
          </p:blipFill>
          <p:spPr>
            <a:xfrm>
              <a:off x="11010690" y="2074327"/>
              <a:ext cx="574356" cy="3697115"/>
            </a:xfrm>
            <a:prstGeom prst="rect">
              <a:avLst/>
            </a:prstGeom>
          </p:spPr>
        </p:pic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611C3E70-F35C-4B84-95F9-3A062E37BCA6}"/>
              </a:ext>
            </a:extLst>
          </p:cNvPr>
          <p:cNvSpPr/>
          <p:nvPr/>
        </p:nvSpPr>
        <p:spPr bwMode="auto">
          <a:xfrm>
            <a:off x="3600729" y="1576749"/>
            <a:ext cx="2231569" cy="4813165"/>
          </a:xfrm>
          <a:prstGeom prst="rect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195E26-56D3-4BF4-930F-93831BCBAF38}"/>
              </a:ext>
            </a:extLst>
          </p:cNvPr>
          <p:cNvSpPr txBox="1"/>
          <p:nvPr/>
        </p:nvSpPr>
        <p:spPr>
          <a:xfrm>
            <a:off x="6917372" y="6122299"/>
            <a:ext cx="84510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Phi [deg]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D3973D-A4A1-4F47-9E9A-6ACFDB4052B3}"/>
              </a:ext>
            </a:extLst>
          </p:cNvPr>
          <p:cNvSpPr txBox="1"/>
          <p:nvPr/>
        </p:nvSpPr>
        <p:spPr>
          <a:xfrm rot="16200000">
            <a:off x="11225759" y="3612369"/>
            <a:ext cx="9316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Gain [dB]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B93F4DE-9FED-410E-B1D9-F3B745A1EDD0}"/>
              </a:ext>
            </a:extLst>
          </p:cNvPr>
          <p:cNvSpPr/>
          <p:nvPr/>
        </p:nvSpPr>
        <p:spPr bwMode="auto">
          <a:xfrm>
            <a:off x="4640539" y="2054230"/>
            <a:ext cx="702148" cy="674499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D6466FF-C921-41EB-A48B-F66BC31FB9C0}"/>
              </a:ext>
            </a:extLst>
          </p:cNvPr>
          <p:cNvSpPr/>
          <p:nvPr/>
        </p:nvSpPr>
        <p:spPr bwMode="auto">
          <a:xfrm>
            <a:off x="7258972" y="2150820"/>
            <a:ext cx="643807" cy="548987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47BCB2F-DA6F-47E7-A45A-0106F4B67A27}"/>
              </a:ext>
            </a:extLst>
          </p:cNvPr>
          <p:cNvSpPr/>
          <p:nvPr/>
        </p:nvSpPr>
        <p:spPr bwMode="auto">
          <a:xfrm>
            <a:off x="9771160" y="2214196"/>
            <a:ext cx="384802" cy="386824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1E10779-534D-4CC1-B5F6-2521B00D0B81}"/>
              </a:ext>
            </a:extLst>
          </p:cNvPr>
          <p:cNvCxnSpPr>
            <a:cxnSpLocks/>
          </p:cNvCxnSpPr>
          <p:nvPr/>
        </p:nvCxnSpPr>
        <p:spPr bwMode="auto">
          <a:xfrm>
            <a:off x="5404416" y="2391479"/>
            <a:ext cx="1726495" cy="0"/>
          </a:xfrm>
          <a:prstGeom prst="straightConnector1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55F5157-A0A1-4C48-A3A6-BD4A572ADEB6}"/>
              </a:ext>
            </a:extLst>
          </p:cNvPr>
          <p:cNvCxnSpPr>
            <a:cxnSpLocks/>
          </p:cNvCxnSpPr>
          <p:nvPr/>
        </p:nvCxnSpPr>
        <p:spPr bwMode="auto">
          <a:xfrm flipV="1">
            <a:off x="7855443" y="2366014"/>
            <a:ext cx="1732475" cy="25465"/>
          </a:xfrm>
          <a:prstGeom prst="straightConnector1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201273FC-3591-43DC-B9E7-26123C0EFAD4}"/>
              </a:ext>
            </a:extLst>
          </p:cNvPr>
          <p:cNvSpPr/>
          <p:nvPr/>
        </p:nvSpPr>
        <p:spPr bwMode="auto">
          <a:xfrm>
            <a:off x="4583761" y="4387019"/>
            <a:ext cx="702148" cy="674499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319FB7B-20FB-4B45-A06E-29F0EA9AF9FA}"/>
              </a:ext>
            </a:extLst>
          </p:cNvPr>
          <p:cNvSpPr/>
          <p:nvPr/>
        </p:nvSpPr>
        <p:spPr bwMode="auto">
          <a:xfrm>
            <a:off x="7154190" y="4422581"/>
            <a:ext cx="689777" cy="603373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CE88A46-5164-427F-B6AA-FFFCB3DCC6F7}"/>
              </a:ext>
            </a:extLst>
          </p:cNvPr>
          <p:cNvSpPr/>
          <p:nvPr/>
        </p:nvSpPr>
        <p:spPr bwMode="auto">
          <a:xfrm>
            <a:off x="9729616" y="4520235"/>
            <a:ext cx="384802" cy="386824"/>
          </a:xfrm>
          <a:prstGeom prst="ellipse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1300CD5-49C8-4BB9-86CD-FE598FE065DC}"/>
              </a:ext>
            </a:extLst>
          </p:cNvPr>
          <p:cNvCxnSpPr>
            <a:cxnSpLocks/>
          </p:cNvCxnSpPr>
          <p:nvPr/>
        </p:nvCxnSpPr>
        <p:spPr bwMode="auto">
          <a:xfrm>
            <a:off x="5404416" y="4749734"/>
            <a:ext cx="1726495" cy="0"/>
          </a:xfrm>
          <a:prstGeom prst="straightConnector1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7819496-C0DB-4EC8-86BF-BEDD4AE439D3}"/>
              </a:ext>
            </a:extLst>
          </p:cNvPr>
          <p:cNvCxnSpPr>
            <a:cxnSpLocks/>
          </p:cNvCxnSpPr>
          <p:nvPr/>
        </p:nvCxnSpPr>
        <p:spPr bwMode="auto">
          <a:xfrm flipV="1">
            <a:off x="7855443" y="4724269"/>
            <a:ext cx="1732475" cy="25465"/>
          </a:xfrm>
          <a:prstGeom prst="straightConnector1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E7C5BFE-EAEA-4006-A71F-57F563BA0170}"/>
              </a:ext>
            </a:extLst>
          </p:cNvPr>
          <p:cNvCxnSpPr>
            <a:cxnSpLocks/>
          </p:cNvCxnSpPr>
          <p:nvPr/>
        </p:nvCxnSpPr>
        <p:spPr bwMode="auto">
          <a:xfrm>
            <a:off x="7560039" y="2696487"/>
            <a:ext cx="0" cy="1722774"/>
          </a:xfrm>
          <a:prstGeom prst="straightConnector1">
            <a:avLst/>
          </a:prstGeom>
          <a:noFill/>
          <a:ln w="381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35C2E44-61FD-4DF1-B102-6A4FEA0D326A}"/>
              </a:ext>
            </a:extLst>
          </p:cNvPr>
          <p:cNvSpPr txBox="1"/>
          <p:nvPr/>
        </p:nvSpPr>
        <p:spPr>
          <a:xfrm>
            <a:off x="6417638" y="3414610"/>
            <a:ext cx="1025258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Side lobe beamwidth matches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6ADAD43-6736-4DB3-B2C4-9F29C8C7AEAC}"/>
              </a:ext>
            </a:extLst>
          </p:cNvPr>
          <p:cNvSpPr/>
          <p:nvPr/>
        </p:nvSpPr>
        <p:spPr bwMode="auto">
          <a:xfrm>
            <a:off x="8814421" y="2630126"/>
            <a:ext cx="1799863" cy="102255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5EB8D55-B88E-4ADA-A3DC-ADD7114D9AF4}"/>
              </a:ext>
            </a:extLst>
          </p:cNvPr>
          <p:cNvSpPr/>
          <p:nvPr/>
        </p:nvSpPr>
        <p:spPr bwMode="auto">
          <a:xfrm>
            <a:off x="8871229" y="4928293"/>
            <a:ext cx="1799863" cy="102255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3220F3-2BF6-4E37-8376-04AC89C89CFC}"/>
              </a:ext>
            </a:extLst>
          </p:cNvPr>
          <p:cNvSpPr txBox="1"/>
          <p:nvPr/>
        </p:nvSpPr>
        <p:spPr>
          <a:xfrm>
            <a:off x="581949" y="4625340"/>
            <a:ext cx="1561371" cy="116955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RCS model doesn’t account for diffractions, as the model is kept simple.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29CF91-C2B8-4EF1-9229-476A0AC06000}"/>
              </a:ext>
            </a:extLst>
          </p:cNvPr>
          <p:cNvSpPr txBox="1"/>
          <p:nvPr/>
        </p:nvSpPr>
        <p:spPr>
          <a:xfrm rot="16200000">
            <a:off x="1977654" y="2496055"/>
            <a:ext cx="1956382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786072-A412-4679-B42A-BBD30C9DDE4C}"/>
              </a:ext>
            </a:extLst>
          </p:cNvPr>
          <p:cNvSpPr txBox="1"/>
          <p:nvPr/>
        </p:nvSpPr>
        <p:spPr>
          <a:xfrm rot="16200000">
            <a:off x="1945752" y="4872065"/>
            <a:ext cx="202018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6A1A117-EDD8-4138-A537-F4627166EB39}"/>
              </a:ext>
            </a:extLst>
          </p:cNvPr>
          <p:cNvSpPr/>
          <p:nvPr/>
        </p:nvSpPr>
        <p:spPr bwMode="auto">
          <a:xfrm>
            <a:off x="8721859" y="1576749"/>
            <a:ext cx="2074956" cy="4813165"/>
          </a:xfrm>
          <a:prstGeom prst="rect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FCA4C48-8B7B-43B6-98F6-08093368F01E}"/>
              </a:ext>
            </a:extLst>
          </p:cNvPr>
          <p:cNvSpPr/>
          <p:nvPr/>
        </p:nvSpPr>
        <p:spPr bwMode="auto">
          <a:xfrm>
            <a:off x="6209792" y="1576749"/>
            <a:ext cx="2215786" cy="4813165"/>
          </a:xfrm>
          <a:prstGeom prst="rect">
            <a:avLst/>
          </a:prstGeom>
          <a:noFill/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AF85229-EBFB-4E13-A672-A566BABD5096}"/>
              </a:ext>
            </a:extLst>
          </p:cNvPr>
          <p:cNvSpPr txBox="1"/>
          <p:nvPr/>
        </p:nvSpPr>
        <p:spPr>
          <a:xfrm rot="16200000">
            <a:off x="2630127" y="3757388"/>
            <a:ext cx="101502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Theta [deg]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252FF-3824-4113-BD9B-B0FB8CD7C0B8}"/>
              </a:ext>
            </a:extLst>
          </p:cNvPr>
          <p:cNvSpPr txBox="1"/>
          <p:nvPr/>
        </p:nvSpPr>
        <p:spPr>
          <a:xfrm>
            <a:off x="3505490" y="5912713"/>
            <a:ext cx="232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0         10         20        30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91B0D-584F-491B-9693-27B7E8823DD5}"/>
              </a:ext>
            </a:extLst>
          </p:cNvPr>
          <p:cNvSpPr txBox="1"/>
          <p:nvPr/>
        </p:nvSpPr>
        <p:spPr>
          <a:xfrm>
            <a:off x="6210091" y="5906419"/>
            <a:ext cx="232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0         10         20        30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2F0203-F9C9-4C37-9399-5B2792ECA84D}"/>
              </a:ext>
            </a:extLst>
          </p:cNvPr>
          <p:cNvSpPr txBox="1"/>
          <p:nvPr/>
        </p:nvSpPr>
        <p:spPr>
          <a:xfrm>
            <a:off x="8619700" y="5914007"/>
            <a:ext cx="232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0         10         20        30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07ACC-75DF-455E-9B81-7DD13FC24234}"/>
              </a:ext>
            </a:extLst>
          </p:cNvPr>
          <p:cNvSpPr txBox="1"/>
          <p:nvPr/>
        </p:nvSpPr>
        <p:spPr>
          <a:xfrm>
            <a:off x="3302438" y="1511718"/>
            <a:ext cx="341760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30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25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20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15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10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</a:rPr>
              <a:t>5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721798-4743-41E7-B930-E20BBBA7AA8F}"/>
              </a:ext>
            </a:extLst>
          </p:cNvPr>
          <p:cNvSpPr txBox="1"/>
          <p:nvPr/>
        </p:nvSpPr>
        <p:spPr>
          <a:xfrm>
            <a:off x="3264587" y="3804653"/>
            <a:ext cx="341760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30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25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20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15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10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</a:rPr>
              <a:t>5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651692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D4A8E30-FDF0-4328-B682-04A9D63A3DE1}"/>
              </a:ext>
            </a:extLst>
          </p:cNvPr>
          <p:cNvGrpSpPr/>
          <p:nvPr/>
        </p:nvGrpSpPr>
        <p:grpSpPr>
          <a:xfrm>
            <a:off x="758113" y="3603411"/>
            <a:ext cx="6305291" cy="2297672"/>
            <a:chOff x="875606" y="2822921"/>
            <a:chExt cx="6305291" cy="2297672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6C7B966C-DAC6-4A2B-908E-5ED91CAB6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49" t="33999" r="24491" b="36516"/>
            <a:stretch/>
          </p:blipFill>
          <p:spPr>
            <a:xfrm>
              <a:off x="876951" y="2822921"/>
              <a:ext cx="6303946" cy="2297672"/>
            </a:xfrm>
            <a:prstGeom prst="rect">
              <a:avLst/>
            </a:prstGeom>
          </p:spPr>
        </p:pic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D5A27EC-C16A-42F1-AAD4-205BD8CE9A5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5606" y="2974588"/>
              <a:ext cx="11878" cy="711335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AF0B513-2125-460D-A779-F3D82A1AC8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89695" y="2974588"/>
              <a:ext cx="169935" cy="84575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38FF8F5-0ACC-4054-A45E-A60EF397130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64423" y="3452591"/>
              <a:ext cx="20196" cy="61901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FFD1F8C-DD82-4EBD-83AA-3139F15F46C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273436" y="3917045"/>
              <a:ext cx="16016" cy="62312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0CDDF47-62D2-462A-B9D1-F4141F655F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84619" y="3452591"/>
              <a:ext cx="181306" cy="76695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666D1FC-75A2-4310-92F9-727C70B44B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80222" y="3882822"/>
              <a:ext cx="197420" cy="82945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EB21D71-D4DA-4D4C-85EA-30FA1DE3CF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86887" y="3903071"/>
              <a:ext cx="1900976" cy="28423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B03EB9D-86E4-4D0A-ABB7-A8B44D1D09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62827" y="3452591"/>
              <a:ext cx="1920380" cy="28317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54C7DDE-3761-492D-B948-F58C1F3CB8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87484" y="2977604"/>
              <a:ext cx="1882347" cy="31009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EC24EFE-1697-4A27-BF18-F9FDF478F49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83666" y="2946441"/>
              <a:ext cx="15857" cy="32677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46D195C-AC33-49F3-BE8A-635768D1199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71973" y="3392412"/>
              <a:ext cx="11328" cy="34017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105A0F6-0AA7-4B25-B4DD-217BFE6E9C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76588" y="3866038"/>
              <a:ext cx="1" cy="33645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35A7C4E-84CE-4F58-AEF0-9AD07E570C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89058" y="2975408"/>
              <a:ext cx="193469" cy="75375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081AA4A-2CF2-4445-9E5F-21D1E438EC8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89808" y="3399185"/>
              <a:ext cx="165361" cy="77592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3DA1658F-C29A-4DE8-910D-DE1796D4A8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80234" y="3883267"/>
              <a:ext cx="194675" cy="77317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B346372-B445-4630-BF37-BA31C1FD69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95153" y="3879350"/>
              <a:ext cx="1876278" cy="27832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A8A70BA-D9C0-40E3-BC47-4496A09939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87919" y="3400714"/>
              <a:ext cx="1884002" cy="29636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A073852-1A00-439C-9191-B40B54AFA5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75223" y="2956524"/>
              <a:ext cx="1901125" cy="28964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19EEF716-01B1-4394-B3E5-F1484F5D3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59124" y="2923005"/>
              <a:ext cx="2885" cy="32838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C405433-4A4C-4611-8D19-B146EA5E664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846807" y="3369779"/>
              <a:ext cx="20460" cy="33726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49B9418-D8B1-4ECD-A5F5-DA60D9F062E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69101" y="3847754"/>
              <a:ext cx="8400" cy="33523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E098947-8443-450F-A8D9-DE694453F2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1409" y="2923192"/>
              <a:ext cx="175031" cy="75429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5A8B8C2-7720-406C-B0D6-EC4A9E1190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73810" y="3369779"/>
              <a:ext cx="186586" cy="76834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53CA89F-A3A9-48F6-9425-5828417115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0029" y="3845072"/>
              <a:ext cx="194189" cy="78878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5A04854-E05B-4624-B0B6-DDF36D7AF9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80029" y="3840899"/>
              <a:ext cx="1901103" cy="28853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2FCBFCE-9506-4BCE-BA3B-4258F3FD9B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69156" y="3376573"/>
              <a:ext cx="1919302" cy="30138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40FC575-F38C-4960-A86C-A0473AFE56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48772" y="2922447"/>
              <a:ext cx="1934291" cy="28256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0AA40A9-E919-4B3B-AAF4-2E7575F7E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72748" y="3197216"/>
              <a:ext cx="110369" cy="47010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A69255F-66D1-4296-9729-40CDFFBDE5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68054" y="3652013"/>
              <a:ext cx="110369" cy="47010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AE751E8-BAB1-42ED-8A66-8B0DEA7D4B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70534" y="4701147"/>
              <a:ext cx="0" cy="26469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4093F4EC-0DBA-40CF-8F4B-2F160CF6FA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58496" y="4697969"/>
              <a:ext cx="1843693" cy="27066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909AEDA-AA28-47C2-B138-1659A7A300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78066" y="4655995"/>
              <a:ext cx="619" cy="33171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785A5FF0-50F1-4A5B-82EE-26632792E1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50657" y="4655461"/>
              <a:ext cx="1905704" cy="283215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B1D80DF-E652-4BC8-99B4-415B91A075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9190" y="4596988"/>
              <a:ext cx="1" cy="34820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E465F6-3EAE-41B7-BC33-BCC08101E4C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72612" y="4618639"/>
              <a:ext cx="1829121" cy="29543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544F2041-D583-4FCD-9CED-0A08F81285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73641" y="4138125"/>
              <a:ext cx="188392" cy="76954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8B3E46-AF15-49DD-98B1-939C26F2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HELIOS Extension for Broader Beams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E76C9FD3-F0BF-4750-BFD7-692C37DA3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34" t="6080" r="4028" b="-1156"/>
          <a:stretch/>
        </p:blipFill>
        <p:spPr>
          <a:xfrm>
            <a:off x="7231548" y="808081"/>
            <a:ext cx="4719212" cy="3570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3D7DA2-57C0-4709-8AEB-6D171B877F12}"/>
                  </a:ext>
                </a:extLst>
              </p:cNvPr>
              <p:cNvSpPr txBox="1"/>
              <p:nvPr/>
            </p:nvSpPr>
            <p:spPr>
              <a:xfrm>
                <a:off x="2577013" y="3199276"/>
                <a:ext cx="1740396" cy="31720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3D7DA2-57C0-4709-8AEB-6D171B877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13" y="3199276"/>
                <a:ext cx="1740396" cy="317203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60F920CA-DC4A-4EF7-A307-2A5367FCB6B8}"/>
              </a:ext>
            </a:extLst>
          </p:cNvPr>
          <p:cNvSpPr txBox="1"/>
          <p:nvPr/>
        </p:nvSpPr>
        <p:spPr>
          <a:xfrm>
            <a:off x="7807902" y="5451272"/>
            <a:ext cx="986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Changes by delta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BF34837-E9D8-4928-A357-7800D8BF00FA}"/>
                  </a:ext>
                </a:extLst>
              </p:cNvPr>
              <p:cNvSpPr txBox="1"/>
              <p:nvPr/>
            </p:nvSpPr>
            <p:spPr>
              <a:xfrm>
                <a:off x="114084" y="2636609"/>
                <a:ext cx="11239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Changes by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𝑑𝑒𝑙𝑡𝑎</m:t>
                    </m:r>
                    <m:r>
                      <m:rPr>
                        <m:nor/>
                      </m:rPr>
                      <a:rPr lang="en-US" sz="1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sz="1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US" sz="1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BF34837-E9D8-4928-A357-7800D8BF0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84" y="2636609"/>
                <a:ext cx="1123937" cy="523220"/>
              </a:xfrm>
              <a:prstGeom prst="rect">
                <a:avLst/>
              </a:prstGeom>
              <a:blipFill>
                <a:blip r:embed="rId6"/>
                <a:stretch>
                  <a:fillRect l="-1630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0D93FC0-1FA0-4131-BC72-390EC11A590E}"/>
              </a:ext>
            </a:extLst>
          </p:cNvPr>
          <p:cNvGrpSpPr/>
          <p:nvPr/>
        </p:nvGrpSpPr>
        <p:grpSpPr>
          <a:xfrm>
            <a:off x="774535" y="3458494"/>
            <a:ext cx="6482528" cy="2358018"/>
            <a:chOff x="863851" y="2655396"/>
            <a:chExt cx="6482528" cy="2358018"/>
          </a:xfrm>
        </p:grpSpPr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B694F999-1FA8-41D2-B8C1-6558C9AF5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100" t="32354" r="24264" b="38101"/>
            <a:stretch/>
          </p:blipFill>
          <p:spPr>
            <a:xfrm>
              <a:off x="869967" y="2655396"/>
              <a:ext cx="6476412" cy="2358018"/>
            </a:xfrm>
            <a:prstGeom prst="rect">
              <a:avLst/>
            </a:prstGeom>
          </p:spPr>
        </p:pic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050BC519-0FAC-46E9-B27F-ACFD6493FB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5606" y="2918490"/>
              <a:ext cx="0" cy="742635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1FE21869-C76A-4AB1-BB14-6B43B1D857E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6321" y="2918490"/>
              <a:ext cx="183990" cy="83177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CE6B7999-FA3F-44AC-9B78-36A51774A0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64423" y="3409345"/>
              <a:ext cx="0" cy="66225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ED3466D-ED75-4EBD-AC5A-75E8157410F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273436" y="3917045"/>
              <a:ext cx="16016" cy="62312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FE0D1F4-851E-4081-B4C5-82562E225E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80052" y="3409345"/>
              <a:ext cx="185873" cy="81020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3347F78-6E76-4BB4-9171-48D32BACFB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80222" y="3882822"/>
              <a:ext cx="197420" cy="82945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96179E4-05D7-4ABE-AC98-72F10E8350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77472" y="3894602"/>
              <a:ext cx="1942401" cy="29943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24611779-8854-4357-A854-056EBE2D2B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63293" y="3401865"/>
              <a:ext cx="1958057" cy="29746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834F813-22CB-4486-AAB7-B15855A25B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63851" y="2905825"/>
              <a:ext cx="1919764" cy="30338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A4FB0297-706C-4710-99EF-8EE9EBF145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03804" y="2802993"/>
              <a:ext cx="13983" cy="41735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3DE4A3C-179C-4AA6-9210-68755A1A71B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01223" y="3290099"/>
              <a:ext cx="11721" cy="40155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5322A18-FD13-4DB4-AA95-86864B1756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01060" y="3783102"/>
              <a:ext cx="13983" cy="41735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BA4EF880-D960-48EA-B2B1-BF1AA89770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12635" y="3207311"/>
              <a:ext cx="586968" cy="141252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B8AF225-D45E-477E-8880-3332D0C404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21085" y="2796407"/>
              <a:ext cx="183351" cy="87289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F451784-C29D-4187-8A25-61FE97BA694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5437" y="3286428"/>
              <a:ext cx="183351" cy="87289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5D8BA66-B4DB-473A-A952-1780DE68BF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25410" y="3783102"/>
              <a:ext cx="183351" cy="87289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F9164B6-1317-44BD-AE72-78B0725B41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21438" y="3782119"/>
              <a:ext cx="1919414" cy="33353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15BC5D56-BE49-4427-92D3-0EC7FA81B0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01223" y="3298609"/>
              <a:ext cx="1943005" cy="33963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85F711F-8464-415C-9608-DBA988A012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09498" y="2809775"/>
              <a:ext cx="1960129" cy="33881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D5F6EC93-CD8D-487A-A65E-2A3B285B9A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43544" y="2691750"/>
              <a:ext cx="9832" cy="45348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9B7A72A-F107-4BD9-8899-3133D816C80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42417" y="3197656"/>
              <a:ext cx="11721" cy="40155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41D53AEB-970B-4B17-9B0B-D142286F3F2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35962" y="3685923"/>
              <a:ext cx="13983" cy="41735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033C40C-F0CA-41D6-827C-B73B816ED4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45109" y="3115696"/>
              <a:ext cx="626324" cy="143383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9EEBDD48-FE27-4406-A9D1-3A58D65B35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4319" y="2706828"/>
              <a:ext cx="206330" cy="91507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11F2210B-0445-4987-AB09-1894DE4314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57436" y="3177284"/>
              <a:ext cx="183351" cy="87289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B91403E-6C17-473D-A314-15AE703E88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54399" y="3688263"/>
              <a:ext cx="203925" cy="86868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97D3240D-1B8F-474F-AF1B-E9D026EF43C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32446" y="3677837"/>
              <a:ext cx="1974285" cy="37234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8BB3FD6-67E7-4046-BAA2-292F1596CC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41245" y="3184608"/>
              <a:ext cx="1953738" cy="39224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3DC192F4-9B62-4631-AB23-77AD28FF62C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6755" y="2687433"/>
              <a:ext cx="1982012" cy="40504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90CAA4F1-6440-40CE-A864-5956399A89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2884" y="3079896"/>
              <a:ext cx="110369" cy="47010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5DE3337-ED97-4813-8CF8-4A71DB4B22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95868" y="3561963"/>
              <a:ext cx="110369" cy="47010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A71FD99-075A-48E1-883E-24D54A3EE1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70534" y="4701147"/>
              <a:ext cx="0" cy="26469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2CE520E-336C-47F4-9775-86D115A569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58496" y="4697969"/>
              <a:ext cx="1889679" cy="289745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09E0D500-84F2-4D6F-8972-69EE0A398D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08761" y="4619834"/>
              <a:ext cx="8554" cy="36788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C8014CB-851A-4114-819D-D34C3E01E0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12880" y="4637099"/>
              <a:ext cx="1758396" cy="30241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1ED3495B-C065-4DAA-9BE4-7AB9EE29225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352727" y="4556945"/>
              <a:ext cx="1" cy="40889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026AB1B-2994-419E-B6A9-EA281C90B9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0992" y="4557878"/>
              <a:ext cx="1938970" cy="37079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5FFACBBB-95B1-4911-AC8E-09CF679E5E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06731" y="4024158"/>
              <a:ext cx="188102" cy="90451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C9F96FB-BAA8-4914-9988-5F6CAA275656}"/>
              </a:ext>
            </a:extLst>
          </p:cNvPr>
          <p:cNvCxnSpPr/>
          <p:nvPr/>
        </p:nvCxnSpPr>
        <p:spPr bwMode="auto">
          <a:xfrm flipH="1" flipV="1">
            <a:off x="478910" y="3903564"/>
            <a:ext cx="888517" cy="194026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7E6ADEA-ABDF-4203-B5CC-15E083C1FB91}"/>
                  </a:ext>
                </a:extLst>
              </p:cNvPr>
              <p:cNvSpPr txBox="1"/>
              <p:nvPr/>
            </p:nvSpPr>
            <p:spPr>
              <a:xfrm rot="454509">
                <a:off x="1264236" y="4372651"/>
                <a:ext cx="1740396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+𝑑𝑒𝑙𝑡𝑎/𝑛</a:t>
                </a:r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𝑑𝑒𝑙𝑡𝑎</m:t>
                    </m:r>
                    <m:r>
                      <m:rPr>
                        <m:nor/>
                      </m:rPr>
                      <a:rPr lang="en-US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US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7E6ADEA-ABDF-4203-B5CC-15E083C1F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509">
                <a:off x="1264236" y="4372651"/>
                <a:ext cx="1740396" cy="478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733B29E-D64F-45D4-8961-64514A16761A}"/>
                  </a:ext>
                </a:extLst>
              </p:cNvPr>
              <p:cNvSpPr txBox="1"/>
              <p:nvPr/>
            </p:nvSpPr>
            <p:spPr>
              <a:xfrm rot="653751">
                <a:off x="3269979" y="4300589"/>
                <a:ext cx="1740396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+𝑑𝑒𝑙𝑡𝑎/𝑛</a:t>
                </a:r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+𝑑𝑒𝑙𝑡𝑎/𝑛</a:t>
                </a:r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733B29E-D64F-45D4-8961-64514A167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53751">
                <a:off x="3269979" y="4300589"/>
                <a:ext cx="1740396" cy="4780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E43078E-4007-4D35-BF28-9F7E7EB5903D}"/>
                  </a:ext>
                </a:extLst>
              </p:cNvPr>
              <p:cNvSpPr txBox="1"/>
              <p:nvPr/>
            </p:nvSpPr>
            <p:spPr>
              <a:xfrm rot="734316">
                <a:off x="5067261" y="4190663"/>
                <a:ext cx="1740396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2,3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+𝑑𝑒𝑙𝑡𝑎/𝑛</a:t>
                </a:r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E43078E-4007-4D35-BF28-9F7E7EB59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34316">
                <a:off x="5067261" y="4190663"/>
                <a:ext cx="1740396" cy="4780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7D48C5F2-7FEA-4241-9E40-85EF154D83A8}"/>
                  </a:ext>
                </a:extLst>
              </p:cNvPr>
              <p:cNvSpPr txBox="1"/>
              <p:nvPr/>
            </p:nvSpPr>
            <p:spPr>
              <a:xfrm rot="514327">
                <a:off x="969394" y="3864875"/>
                <a:ext cx="1740396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7D48C5F2-7FEA-4241-9E40-85EF154D8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14327">
                <a:off x="969394" y="3864875"/>
                <a:ext cx="1740396" cy="4780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27991BF0-6B9D-4225-A441-961B8E4CF00B}"/>
                  </a:ext>
                </a:extLst>
              </p:cNvPr>
              <p:cNvSpPr txBox="1"/>
              <p:nvPr/>
            </p:nvSpPr>
            <p:spPr>
              <a:xfrm rot="591995">
                <a:off x="3090830" y="3811918"/>
                <a:ext cx="1740396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3,2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+𝑑𝑒𝑙𝑡𝑎/𝑛</a:t>
                </a:r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3,2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+𝑑𝑒𝑙𝑡𝑎/𝑛</a:t>
                </a:r>
                <a:r>
                  <a:rPr lang="en-US" sz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°</a:t>
                </a: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27991BF0-6B9D-4225-A441-961B8E4CF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91995">
                <a:off x="3090830" y="3811918"/>
                <a:ext cx="1740396" cy="4780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EA6134F0-1459-46F5-B463-9B606C36AA1B}"/>
                  </a:ext>
                </a:extLst>
              </p:cNvPr>
              <p:cNvSpPr txBox="1"/>
              <p:nvPr/>
            </p:nvSpPr>
            <p:spPr>
              <a:xfrm rot="594358">
                <a:off x="4897247" y="3697013"/>
                <a:ext cx="1740396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EA6134F0-1459-46F5-B463-9B606C36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94358">
                <a:off x="4897247" y="3697013"/>
                <a:ext cx="1740396" cy="4780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1" name="Graphic 340">
            <a:extLst>
              <a:ext uri="{FF2B5EF4-FFF2-40B4-BE49-F238E27FC236}">
                <a16:creationId xmlns:a16="http://schemas.microsoft.com/office/drawing/2014/main" id="{3DF31AAF-30D8-454E-A027-7FCA1A77134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739" r="4227"/>
          <a:stretch/>
        </p:blipFill>
        <p:spPr>
          <a:xfrm>
            <a:off x="7145413" y="638040"/>
            <a:ext cx="4813943" cy="3839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41B0F321-87AD-4E61-9819-AA906BDE79C8}"/>
                  </a:ext>
                </a:extLst>
              </p:cNvPr>
              <p:cNvSpPr txBox="1"/>
              <p:nvPr/>
            </p:nvSpPr>
            <p:spPr>
              <a:xfrm rot="454509">
                <a:off x="1417691" y="5075572"/>
                <a:ext cx="1740396" cy="28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41B0F321-87AD-4E61-9819-AA906BDE7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509">
                <a:off x="1417691" y="5075572"/>
                <a:ext cx="1740396" cy="2852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10268BE-357E-4011-B817-8141D035628B}"/>
                  </a:ext>
                </a:extLst>
              </p:cNvPr>
              <p:cNvSpPr txBox="1"/>
              <p:nvPr/>
            </p:nvSpPr>
            <p:spPr>
              <a:xfrm rot="629562">
                <a:off x="5261826" y="4912874"/>
                <a:ext cx="1740396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𝑑𝑒𝑙𝑡𝑎</m:t>
                      </m:r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delta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510268BE-357E-4011-B817-8141D0356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29562">
                <a:off x="5261826" y="4912874"/>
                <a:ext cx="1740396" cy="4780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0254244-41A0-47DC-8ADD-09378232C62F}"/>
                  </a:ext>
                </a:extLst>
              </p:cNvPr>
              <p:cNvSpPr txBox="1"/>
              <p:nvPr/>
            </p:nvSpPr>
            <p:spPr>
              <a:xfrm rot="625759">
                <a:off x="3367991" y="4947088"/>
                <a:ext cx="1740396" cy="47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𝑑𝑒𝑙𝑡𝑎</m:t>
                      </m:r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delta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0254244-41A0-47DC-8ADD-09378232C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25759">
                <a:off x="3367991" y="4947088"/>
                <a:ext cx="1740396" cy="47808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A2354A2-3E23-4E6B-AC17-56012D04E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1340829" y="5702942"/>
            <a:ext cx="6452659" cy="14302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25F35623-473F-4F52-B051-C4F23D0B789F}"/>
              </a:ext>
            </a:extLst>
          </p:cNvPr>
          <p:cNvSpPr/>
          <p:nvPr/>
        </p:nvSpPr>
        <p:spPr bwMode="auto">
          <a:xfrm>
            <a:off x="9591154" y="1652012"/>
            <a:ext cx="546660" cy="763197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BDEF48-AFFE-4FB6-8C0A-190D0B6B8199}"/>
              </a:ext>
            </a:extLst>
          </p:cNvPr>
          <p:cNvCxnSpPr>
            <a:stCxn id="97" idx="2"/>
          </p:cNvCxnSpPr>
          <p:nvPr/>
        </p:nvCxnSpPr>
        <p:spPr bwMode="auto">
          <a:xfrm flipH="1">
            <a:off x="6950344" y="2033611"/>
            <a:ext cx="2640810" cy="929"/>
          </a:xfrm>
          <a:prstGeom prst="straightConnector1">
            <a:avLst/>
          </a:prstGeom>
          <a:noFill/>
          <a:ln w="127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EA793E-1E5D-44F8-9EA5-A421498C9FBB}"/>
              </a:ext>
            </a:extLst>
          </p:cNvPr>
          <p:cNvSpPr txBox="1"/>
          <p:nvPr/>
        </p:nvSpPr>
        <p:spPr>
          <a:xfrm>
            <a:off x="5673214" y="1799557"/>
            <a:ext cx="12443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Reflection is broadened.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A2B93-0802-4D42-A1AD-98369132A508}"/>
              </a:ext>
            </a:extLst>
          </p:cNvPr>
          <p:cNvSpPr txBox="1"/>
          <p:nvPr/>
        </p:nvSpPr>
        <p:spPr>
          <a:xfrm>
            <a:off x="1626282" y="2207451"/>
            <a:ext cx="3766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Long simulations using HFSS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Desired reflection can be achieved faster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473BB5A-4CC4-4E61-84EF-9701B4108BAE}"/>
                  </a:ext>
                </a:extLst>
              </p:cNvPr>
              <p:cNvSpPr txBox="1"/>
              <p:nvPr/>
            </p:nvSpPr>
            <p:spPr>
              <a:xfrm>
                <a:off x="973977" y="1531632"/>
                <a:ext cx="4078541" cy="646331"/>
              </a:xfrm>
              <a:prstGeom prst="rect">
                <a:avLst/>
              </a:prstGeom>
              <a:ln>
                <a:solidFill>
                  <a:srgbClr val="0099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RCS Analytical Model for HELIOS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473BB5A-4CC4-4E61-84EF-9701B4108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977" y="1531632"/>
                <a:ext cx="4078541" cy="646331"/>
              </a:xfrm>
              <a:prstGeom prst="rect">
                <a:avLst/>
              </a:prstGeom>
              <a:blipFill>
                <a:blip r:embed="rId19"/>
                <a:stretch>
                  <a:fillRect t="-2727" b="-11818"/>
                </a:stretch>
              </a:blipFill>
              <a:ln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DA7A0F74-C6DC-4ECA-AFE4-06E29B83811C}"/>
              </a:ext>
            </a:extLst>
          </p:cNvPr>
          <p:cNvSpPr/>
          <p:nvPr/>
        </p:nvSpPr>
        <p:spPr bwMode="auto">
          <a:xfrm>
            <a:off x="4301608" y="2177963"/>
            <a:ext cx="305672" cy="322128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pic>
        <p:nvPicPr>
          <p:cNvPr id="104" name="Graphic 103" descr="Checkmark">
            <a:extLst>
              <a:ext uri="{FF2B5EF4-FFF2-40B4-BE49-F238E27FC236}">
                <a16:creationId xmlns:a16="http://schemas.microsoft.com/office/drawing/2014/main" id="{F08E3B41-6E3A-4BC9-8253-5E376EF761E2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2845" y="2339027"/>
            <a:ext cx="381726" cy="381726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81DC6BEA-3853-42AF-A48F-AD9764AE1ADF}"/>
              </a:ext>
            </a:extLst>
          </p:cNvPr>
          <p:cNvSpPr/>
          <p:nvPr/>
        </p:nvSpPr>
        <p:spPr bwMode="auto">
          <a:xfrm>
            <a:off x="9601919" y="1665626"/>
            <a:ext cx="546660" cy="763197"/>
          </a:xfrm>
          <a:prstGeom prst="ellipse">
            <a:avLst/>
          </a:prstGeom>
          <a:noFill/>
          <a:ln w="38100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14256BA-3978-412D-B2CB-5CB4D1ED9B43}"/>
              </a:ext>
            </a:extLst>
          </p:cNvPr>
          <p:cNvCxnSpPr>
            <a:stCxn id="105" idx="2"/>
          </p:cNvCxnSpPr>
          <p:nvPr/>
        </p:nvCxnSpPr>
        <p:spPr bwMode="auto">
          <a:xfrm flipH="1">
            <a:off x="6961109" y="2047225"/>
            <a:ext cx="2640810" cy="929"/>
          </a:xfrm>
          <a:prstGeom prst="straightConnector1">
            <a:avLst/>
          </a:prstGeom>
          <a:noFill/>
          <a:ln w="12700" cap="flat" cmpd="sng" algn="ctr">
            <a:solidFill>
              <a:srgbClr val="99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CF4B3CA-355F-4B19-BE69-D8BEC382F9A2}"/>
              </a:ext>
            </a:extLst>
          </p:cNvPr>
          <p:cNvSpPr txBox="1"/>
          <p:nvPr/>
        </p:nvSpPr>
        <p:spPr>
          <a:xfrm>
            <a:off x="5689591" y="1976871"/>
            <a:ext cx="12443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Reflection is narrow.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BA4EE1-E240-47C5-8B2D-DB512EBE85A8}"/>
              </a:ext>
            </a:extLst>
          </p:cNvPr>
          <p:cNvCxnSpPr/>
          <p:nvPr/>
        </p:nvCxnSpPr>
        <p:spPr bwMode="auto">
          <a:xfrm>
            <a:off x="9966311" y="1959157"/>
            <a:ext cx="34014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AFAC482B-C18B-4643-A552-A1FBE94EFAD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3764" t="7069" r="7414"/>
          <a:stretch/>
        </p:blipFill>
        <p:spPr>
          <a:xfrm>
            <a:off x="6932015" y="591895"/>
            <a:ext cx="5042123" cy="396146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E23C7CF-2DA0-470A-AE48-4CCBF2EE7753}"/>
              </a:ext>
            </a:extLst>
          </p:cNvPr>
          <p:cNvSpPr txBox="1"/>
          <p:nvPr/>
        </p:nvSpPr>
        <p:spPr>
          <a:xfrm>
            <a:off x="8179484" y="1785614"/>
            <a:ext cx="174858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Beams get broader.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F537CCE-CBD4-457F-BFB6-94E5F8F10CE7}"/>
              </a:ext>
            </a:extLst>
          </p:cNvPr>
          <p:cNvCxnSpPr>
            <a:cxnSpLocks/>
          </p:cNvCxnSpPr>
          <p:nvPr/>
        </p:nvCxnSpPr>
        <p:spPr bwMode="auto">
          <a:xfrm>
            <a:off x="9937131" y="2322777"/>
            <a:ext cx="40136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30896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96" grpId="0"/>
      <p:bldP spid="99" grpId="0"/>
      <p:bldP spid="332" grpId="0"/>
      <p:bldP spid="333" grpId="0"/>
      <p:bldP spid="334" grpId="0"/>
      <p:bldP spid="335" grpId="0"/>
      <p:bldP spid="336" grpId="0"/>
      <p:bldP spid="337" grpId="0"/>
      <p:bldP spid="277" grpId="0"/>
      <p:bldP spid="285" grpId="0"/>
      <p:bldP spid="286" grpId="0"/>
      <p:bldP spid="97" grpId="0" animBg="1"/>
      <p:bldP spid="5" grpId="0" animBg="1"/>
      <p:bldP spid="5" grpId="1" animBg="1"/>
      <p:bldP spid="102" grpId="0" animBg="1"/>
      <p:bldP spid="103" grpId="0" animBg="1"/>
      <p:bldP spid="105" grpId="0" animBg="1"/>
      <p:bldP spid="105" grpId="1" animBg="1"/>
      <p:bldP spid="107" grpId="0" animBg="1"/>
      <p:bldP spid="107" grpId="1" animBg="1"/>
      <p:bldP spid="1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3CDD41-35A4-404F-B382-B10BCE22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Timeline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BEB54AD-4CF6-417C-BF7D-96BFC870E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37678"/>
              </p:ext>
            </p:extLst>
          </p:nvPr>
        </p:nvGraphicFramePr>
        <p:xfrm>
          <a:off x="481250" y="1371599"/>
          <a:ext cx="11229499" cy="478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799F1E0-D440-4F58-B95E-67E7510EC285}"/>
              </a:ext>
            </a:extLst>
          </p:cNvPr>
          <p:cNvSpPr/>
          <p:nvPr/>
        </p:nvSpPr>
        <p:spPr bwMode="auto">
          <a:xfrm>
            <a:off x="339565" y="1584899"/>
            <a:ext cx="2989262" cy="4359711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04FF0DF-9BEB-4274-8DF0-15B9BC1100B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0512" y="2704925"/>
            <a:ext cx="381726" cy="381726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9EC5FBDB-8F08-4CC8-B37A-8998B7185BC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0512" y="3429000"/>
            <a:ext cx="381726" cy="381726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0B8C6F33-0C71-4E08-8AA3-193B8F3D63B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0512" y="4521885"/>
            <a:ext cx="381726" cy="381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9B55E6-2215-4F8E-AE4D-0B8225BA027B}"/>
              </a:ext>
            </a:extLst>
          </p:cNvPr>
          <p:cNvSpPr/>
          <p:nvPr/>
        </p:nvSpPr>
        <p:spPr bwMode="auto">
          <a:xfrm>
            <a:off x="9275310" y="1584898"/>
            <a:ext cx="2771548" cy="4359711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0CE252-8767-4714-AAFA-7247BB099C16}"/>
                  </a:ext>
                </a:extLst>
              </p:cNvPr>
              <p:cNvSpPr txBox="1"/>
              <p:nvPr/>
            </p:nvSpPr>
            <p:spPr>
              <a:xfrm>
                <a:off x="5465150" y="3810726"/>
                <a:ext cx="732450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n w="28575"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sz="3600" dirty="0">
                  <a:ln w="28575">
                    <a:solidFill>
                      <a:srgbClr val="FFC000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0CE252-8767-4714-AAFA-7247BB099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150" y="3810726"/>
                <a:ext cx="732450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013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2C6CD13-CB67-43E4-AC86-C8BC43B13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2" t="14998" r="44871" b="7624"/>
          <a:stretch/>
        </p:blipFill>
        <p:spPr>
          <a:xfrm flipH="1">
            <a:off x="1573806" y="1459190"/>
            <a:ext cx="911719" cy="4796030"/>
          </a:xfrm>
          <a:prstGeom prst="rect">
            <a:avLst/>
          </a:prstGeom>
        </p:spPr>
      </p:pic>
      <p:sp>
        <p:nvSpPr>
          <p:cNvPr id="26" name="Parallelogram 25">
            <a:extLst>
              <a:ext uri="{FF2B5EF4-FFF2-40B4-BE49-F238E27FC236}">
                <a16:creationId xmlns:a16="http://schemas.microsoft.com/office/drawing/2014/main" id="{C4EC3880-17C6-421A-8B65-61C4F5D3313F}"/>
              </a:ext>
            </a:extLst>
          </p:cNvPr>
          <p:cNvSpPr/>
          <p:nvPr/>
        </p:nvSpPr>
        <p:spPr bwMode="auto">
          <a:xfrm rot="10137820">
            <a:off x="1864573" y="2655664"/>
            <a:ext cx="286361" cy="294569"/>
          </a:xfrm>
          <a:prstGeom prst="parallelogram">
            <a:avLst>
              <a:gd name="adj" fmla="val 34736"/>
            </a:avLst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D481EE-FD0D-4DBE-B96B-A85D91185313}"/>
              </a:ext>
            </a:extLst>
          </p:cNvPr>
          <p:cNvCxnSpPr>
            <a:cxnSpLocks/>
          </p:cNvCxnSpPr>
          <p:nvPr/>
        </p:nvCxnSpPr>
        <p:spPr bwMode="auto">
          <a:xfrm>
            <a:off x="1926728" y="2688353"/>
            <a:ext cx="205162" cy="3010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Parallelogram 85">
            <a:extLst>
              <a:ext uri="{FF2B5EF4-FFF2-40B4-BE49-F238E27FC236}">
                <a16:creationId xmlns:a16="http://schemas.microsoft.com/office/drawing/2014/main" id="{ED00D41C-EDE6-4F3E-9BE5-49A07FC5864C}"/>
              </a:ext>
            </a:extLst>
          </p:cNvPr>
          <p:cNvSpPr/>
          <p:nvPr/>
        </p:nvSpPr>
        <p:spPr bwMode="auto">
          <a:xfrm rot="10137820">
            <a:off x="1872757" y="4054891"/>
            <a:ext cx="286361" cy="294569"/>
          </a:xfrm>
          <a:prstGeom prst="parallelogram">
            <a:avLst>
              <a:gd name="adj" fmla="val 34736"/>
            </a:avLst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1BDABBF-4FE6-44B8-9B7E-09F4170B8763}"/>
              </a:ext>
            </a:extLst>
          </p:cNvPr>
          <p:cNvCxnSpPr>
            <a:cxnSpLocks/>
          </p:cNvCxnSpPr>
          <p:nvPr/>
        </p:nvCxnSpPr>
        <p:spPr bwMode="auto">
          <a:xfrm>
            <a:off x="1925946" y="4079938"/>
            <a:ext cx="205162" cy="30108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3E4DCC5-B66A-4EA9-BE8B-EAF68930D73B}"/>
              </a:ext>
            </a:extLst>
          </p:cNvPr>
          <p:cNvCxnSpPr>
            <a:cxnSpLocks/>
            <a:stCxn id="26" idx="2"/>
          </p:cNvCxnSpPr>
          <p:nvPr/>
        </p:nvCxnSpPr>
        <p:spPr bwMode="auto">
          <a:xfrm>
            <a:off x="1916036" y="2820836"/>
            <a:ext cx="2727260" cy="10100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E9AFAC-7148-433D-8C4B-4159BEA0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Next Steps: Addressing Self-Shadowing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2A72F-F201-4A55-849E-886B50D542B0}"/>
              </a:ext>
            </a:extLst>
          </p:cNvPr>
          <p:cNvSpPr txBox="1"/>
          <p:nvPr/>
        </p:nvSpPr>
        <p:spPr>
          <a:xfrm>
            <a:off x="5031194" y="1324614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DA0BEB-F2D1-4294-9959-B52C1C1AAB5C}"/>
              </a:ext>
            </a:extLst>
          </p:cNvPr>
          <p:cNvGrpSpPr/>
          <p:nvPr/>
        </p:nvGrpSpPr>
        <p:grpSpPr>
          <a:xfrm rot="5400000">
            <a:off x="1641520" y="5003903"/>
            <a:ext cx="1637568" cy="1191164"/>
            <a:chOff x="10206950" y="4910120"/>
            <a:chExt cx="991230" cy="98211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D9E4B0-41AA-4F95-BDDF-70DB0DF6AC76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709743" y="5558335"/>
              <a:ext cx="24177" cy="337147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A0A51CE-B5C1-4DDB-9B46-3610A3232AA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315205" y="5526053"/>
              <a:ext cx="248664" cy="182097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43B1813-4C73-4253-875E-B487528DE8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588237" y="5138150"/>
              <a:ext cx="11203" cy="558074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57F4DC-10A0-48F2-AF02-1484F914BB50}"/>
                </a:ext>
              </a:extLst>
            </p:cNvPr>
            <p:cNvSpPr txBox="1"/>
            <p:nvPr/>
          </p:nvSpPr>
          <p:spPr>
            <a:xfrm rot="16200000">
              <a:off x="10527590" y="4875615"/>
              <a:ext cx="238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1A9E28-D047-4C5E-A153-9D9C59AF53FD}"/>
                </a:ext>
              </a:extLst>
            </p:cNvPr>
            <p:cNvSpPr txBox="1"/>
            <p:nvPr/>
          </p:nvSpPr>
          <p:spPr>
            <a:xfrm rot="16200000">
              <a:off x="10891846" y="558589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FF44AC-CB85-4D96-9836-DD4D2801DF29}"/>
                </a:ext>
              </a:extLst>
            </p:cNvPr>
            <p:cNvSpPr txBox="1"/>
            <p:nvPr/>
          </p:nvSpPr>
          <p:spPr>
            <a:xfrm rot="16200000">
              <a:off x="10214004" y="5216945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Z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6B9B8F0-9A58-48C0-B87C-F072EC44EFE6}"/>
              </a:ext>
            </a:extLst>
          </p:cNvPr>
          <p:cNvSpPr txBox="1"/>
          <p:nvPr/>
        </p:nvSpPr>
        <p:spPr>
          <a:xfrm>
            <a:off x="4631207" y="3562862"/>
            <a:ext cx="1017341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Shadowed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6CFF15-DBEC-4DE4-BB64-DEF0803415BC}"/>
                  </a:ext>
                </a:extLst>
              </p:cNvPr>
              <p:cNvSpPr txBox="1"/>
              <p:nvPr/>
            </p:nvSpPr>
            <p:spPr>
              <a:xfrm>
                <a:off x="5921562" y="2978317"/>
                <a:ext cx="5387447" cy="89255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shadowing factor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6CFF15-DBEC-4DE4-BB64-DEF08034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562" y="2978317"/>
                <a:ext cx="5387447" cy="89255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2C302A-5FAC-49D9-A556-4A74F81C25ED}"/>
              </a:ext>
            </a:extLst>
          </p:cNvPr>
          <p:cNvCxnSpPr>
            <a:cxnSpLocks/>
            <a:stCxn id="96" idx="0"/>
          </p:cNvCxnSpPr>
          <p:nvPr/>
        </p:nvCxnSpPr>
        <p:spPr bwMode="auto">
          <a:xfrm flipH="1" flipV="1">
            <a:off x="2031347" y="2683209"/>
            <a:ext cx="1343166" cy="914008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E8C5E37-4CC8-4883-A921-DFCC1842C7AA}"/>
              </a:ext>
            </a:extLst>
          </p:cNvPr>
          <p:cNvCxnSpPr>
            <a:cxnSpLocks/>
          </p:cNvCxnSpPr>
          <p:nvPr/>
        </p:nvCxnSpPr>
        <p:spPr bwMode="auto">
          <a:xfrm flipV="1">
            <a:off x="2028527" y="2067668"/>
            <a:ext cx="1463898" cy="601026"/>
          </a:xfrm>
          <a:prstGeom prst="straightConnector1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017796-6706-4106-964A-120858DA8263}"/>
              </a:ext>
            </a:extLst>
          </p:cNvPr>
          <p:cNvCxnSpPr/>
          <p:nvPr/>
        </p:nvCxnSpPr>
        <p:spPr bwMode="auto">
          <a:xfrm>
            <a:off x="8615285" y="3959221"/>
            <a:ext cx="0" cy="9304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DF29CB4-D894-43B3-A62F-B6C0D9CE5118}"/>
              </a:ext>
            </a:extLst>
          </p:cNvPr>
          <p:cNvSpPr txBox="1"/>
          <p:nvPr/>
        </p:nvSpPr>
        <p:spPr>
          <a:xfrm>
            <a:off x="7166758" y="4987406"/>
            <a:ext cx="289705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analytical model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5FBBA36-D8E2-431E-8C3E-3E1C25643815}"/>
              </a:ext>
            </a:extLst>
          </p:cNvPr>
          <p:cNvCxnSpPr>
            <a:cxnSpLocks/>
          </p:cNvCxnSpPr>
          <p:nvPr/>
        </p:nvCxnSpPr>
        <p:spPr bwMode="auto">
          <a:xfrm flipV="1">
            <a:off x="1958826" y="3802618"/>
            <a:ext cx="2666759" cy="45541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9A64AE6-D225-478D-9D9F-28A6B8412B86}"/>
                  </a:ext>
                </a:extLst>
              </p:cNvPr>
              <p:cNvSpPr txBox="1"/>
              <p:nvPr/>
            </p:nvSpPr>
            <p:spPr>
              <a:xfrm>
                <a:off x="2666506" y="3597217"/>
                <a:ext cx="141601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C00000"/>
                    </a:solidFill>
                  </a:rPr>
                  <a:t>Transmitted wave </a:t>
                </a:r>
                <a14:m>
                  <m:oMath xmlns:m="http://schemas.openxmlformats.org/officeDocument/2006/math"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9A64AE6-D225-478D-9D9F-28A6B8412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06" y="3597217"/>
                <a:ext cx="1416013" cy="430887"/>
              </a:xfrm>
              <a:prstGeom prst="rect">
                <a:avLst/>
              </a:prstGeom>
              <a:blipFill>
                <a:blip r:embed="rId5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D6B225-15CD-4DD8-9A93-83567725BC93}"/>
                  </a:ext>
                </a:extLst>
              </p:cNvPr>
              <p:cNvSpPr txBox="1"/>
              <p:nvPr/>
            </p:nvSpPr>
            <p:spPr>
              <a:xfrm>
                <a:off x="3067672" y="1816886"/>
                <a:ext cx="13813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09900"/>
                    </a:solidFill>
                  </a:rPr>
                  <a:t>Reflected wave </a:t>
                </a:r>
                <a14:m>
                  <m:oMath xmlns:m="http://schemas.openxmlformats.org/officeDocument/2006/math"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D6B225-15CD-4DD8-9A93-83567725B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672" y="1816886"/>
                <a:ext cx="1381375" cy="430887"/>
              </a:xfrm>
              <a:prstGeom prst="rect">
                <a:avLst/>
              </a:prstGeom>
              <a:blipFill>
                <a:blip r:embed="rId6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77E820-A95B-4531-A269-47B580A6B5F0}"/>
                  </a:ext>
                </a:extLst>
              </p:cNvPr>
              <p:cNvSpPr txBox="1"/>
              <p:nvPr/>
            </p:nvSpPr>
            <p:spPr>
              <a:xfrm>
                <a:off x="4625585" y="1551545"/>
                <a:ext cx="2323294" cy="584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600" dirty="0"/>
                  <a:t> of the reflecting surface will be shadowed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E77E820-A95B-4531-A269-47B580A6B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85" y="1551545"/>
                <a:ext cx="2323294" cy="584775"/>
              </a:xfrm>
              <a:prstGeom prst="rect">
                <a:avLst/>
              </a:prstGeom>
              <a:blipFill>
                <a:blip r:embed="rId7"/>
                <a:stretch>
                  <a:fillRect t="-10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9075D27-933C-4F46-9DE2-824FE60D6DA0}"/>
              </a:ext>
            </a:extLst>
          </p:cNvPr>
          <p:cNvCxnSpPr/>
          <p:nvPr/>
        </p:nvCxnSpPr>
        <p:spPr bwMode="auto">
          <a:xfrm>
            <a:off x="1837319" y="4079938"/>
            <a:ext cx="0" cy="27732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A68803E-6781-4615-B0A5-E99F39D2DD7B}"/>
                  </a:ext>
                </a:extLst>
              </p:cNvPr>
              <p:cNvSpPr txBox="1"/>
              <p:nvPr/>
            </p:nvSpPr>
            <p:spPr>
              <a:xfrm>
                <a:off x="1396460" y="4049486"/>
                <a:ext cx="345862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A68803E-6781-4615-B0A5-E99F39D2D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460" y="4049486"/>
                <a:ext cx="345862" cy="307777"/>
              </a:xfrm>
              <a:prstGeom prst="rect">
                <a:avLst/>
              </a:prstGeom>
              <a:blipFill>
                <a:blip r:embed="rId8"/>
                <a:stretch>
                  <a:fillRect r="-17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ED053B6-785E-4B0E-8B79-81313C815312}"/>
              </a:ext>
            </a:extLst>
          </p:cNvPr>
          <p:cNvSpPr txBox="1"/>
          <p:nvPr/>
        </p:nvSpPr>
        <p:spPr>
          <a:xfrm>
            <a:off x="6122382" y="2491900"/>
            <a:ext cx="449581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/>
              </a:rPr>
              <a:t>Modified equation for HELIOS module 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A392C1-4BEB-404E-A38F-4EA2128395B6}"/>
              </a:ext>
            </a:extLst>
          </p:cNvPr>
          <p:cNvCxnSpPr/>
          <p:nvPr/>
        </p:nvCxnSpPr>
        <p:spPr bwMode="auto">
          <a:xfrm>
            <a:off x="1811609" y="2683207"/>
            <a:ext cx="0" cy="277325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F3D564-189C-48CF-A536-4192219DF27D}"/>
                  </a:ext>
                </a:extLst>
              </p:cNvPr>
              <p:cNvSpPr txBox="1"/>
              <p:nvPr/>
            </p:nvSpPr>
            <p:spPr>
              <a:xfrm>
                <a:off x="1396460" y="2632410"/>
                <a:ext cx="345862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F3D564-189C-48CF-A536-4192219DF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460" y="2632410"/>
                <a:ext cx="345862" cy="307777"/>
              </a:xfrm>
              <a:prstGeom prst="rect">
                <a:avLst/>
              </a:prstGeom>
              <a:blipFill>
                <a:blip r:embed="rId9"/>
                <a:stretch>
                  <a:fillRect r="-17544" b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8ED2692-65AD-4143-82E6-8B8AFF5B938C}"/>
              </a:ext>
            </a:extLst>
          </p:cNvPr>
          <p:cNvSpPr/>
          <p:nvPr/>
        </p:nvSpPr>
        <p:spPr bwMode="auto">
          <a:xfrm>
            <a:off x="7569200" y="3054350"/>
            <a:ext cx="946150" cy="241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19DC393-A664-45BD-8358-6FCF4D276AFA}"/>
                  </a:ext>
                </a:extLst>
              </p14:cNvPr>
              <p14:cNvContentPartPr/>
              <p14:nvPr/>
            </p14:nvContentPartPr>
            <p14:xfrm>
              <a:off x="1788120" y="199112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19DC393-A664-45BD-8358-6FCF4D276A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83800" y="198680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BEE038A-0F25-416B-ADD0-C9E381DCE3DE}"/>
              </a:ext>
            </a:extLst>
          </p:cNvPr>
          <p:cNvGrpSpPr/>
          <p:nvPr/>
        </p:nvGrpSpPr>
        <p:grpSpPr>
          <a:xfrm>
            <a:off x="3936600" y="1935320"/>
            <a:ext cx="360" cy="360"/>
            <a:chOff x="3936600" y="193532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179714-CE1D-4A43-8B34-71B7F63A9B22}"/>
                    </a:ext>
                  </a:extLst>
                </p14:cNvPr>
                <p14:cNvContentPartPr/>
                <p14:nvPr/>
              </p14:nvContentPartPr>
              <p14:xfrm>
                <a:off x="3936600" y="193532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179714-CE1D-4A43-8B34-71B7F63A9B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32280" y="19310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404E8D-30F6-4A6B-9CB0-BF2D59D4EB6F}"/>
                    </a:ext>
                  </a:extLst>
                </p14:cNvPr>
                <p14:cNvContentPartPr/>
                <p14:nvPr/>
              </p14:nvContentPartPr>
              <p14:xfrm>
                <a:off x="3936600" y="193532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404E8D-30F6-4A6B-9CB0-BF2D59D4EB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32280" y="19310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684ABD8-4F41-4A44-8059-F54D87D52DBF}"/>
                  </a:ext>
                </a:extLst>
              </p14:cNvPr>
              <p14:cNvContentPartPr/>
              <p14:nvPr/>
            </p14:nvContentPartPr>
            <p14:xfrm>
              <a:off x="3464280" y="391136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684ABD8-4F41-4A44-8059-F54D87D52D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9960" y="390704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64DD198-1641-49BF-869E-D7A92C2A3C35}"/>
              </a:ext>
            </a:extLst>
          </p:cNvPr>
          <p:cNvGrpSpPr/>
          <p:nvPr/>
        </p:nvGrpSpPr>
        <p:grpSpPr>
          <a:xfrm>
            <a:off x="2931120" y="3398360"/>
            <a:ext cx="86760" cy="5400"/>
            <a:chOff x="2931120" y="3398360"/>
            <a:chExt cx="86760" cy="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FA2F2D-5E49-4207-B415-7B36E75E3929}"/>
                    </a:ext>
                  </a:extLst>
                </p14:cNvPr>
                <p14:cNvContentPartPr/>
                <p14:nvPr/>
              </p14:nvContentPartPr>
              <p14:xfrm>
                <a:off x="2931120" y="339836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FA2F2D-5E49-4207-B415-7B36E75E39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26800" y="33940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1CBC54-2FF6-4870-B03E-626526E86D8F}"/>
                    </a:ext>
                  </a:extLst>
                </p14:cNvPr>
                <p14:cNvContentPartPr/>
                <p14:nvPr/>
              </p14:nvContentPartPr>
              <p14:xfrm>
                <a:off x="3017520" y="340340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1CBC54-2FF6-4870-B03E-626526E86D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13200" y="33990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E5DA716-BA6E-473B-8688-6E97B69C881B}"/>
                  </a:ext>
                </a:extLst>
              </p14:cNvPr>
              <p14:cNvContentPartPr/>
              <p14:nvPr/>
            </p14:nvContentPartPr>
            <p14:xfrm>
              <a:off x="-423360" y="3394867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E5DA716-BA6E-473B-8688-6E97B69C88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27680" y="3390547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72FA168-CE3A-46A9-BCEC-E4004DEF81DC}"/>
              </a:ext>
            </a:extLst>
          </p:cNvPr>
          <p:cNvGrpSpPr/>
          <p:nvPr/>
        </p:nvGrpSpPr>
        <p:grpSpPr>
          <a:xfrm>
            <a:off x="3098880" y="3471187"/>
            <a:ext cx="50760" cy="93600"/>
            <a:chOff x="3098880" y="3471187"/>
            <a:chExt cx="5076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F361842-E4F5-4F01-A809-174742FDAF5A}"/>
                    </a:ext>
                  </a:extLst>
                </p14:cNvPr>
                <p14:cNvContentPartPr/>
                <p14:nvPr/>
              </p14:nvContentPartPr>
              <p14:xfrm>
                <a:off x="3149280" y="3564427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F361842-E4F5-4F01-A809-174742FDAF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44960" y="35601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220A55-3786-4298-BCB0-E2126F95D079}"/>
                    </a:ext>
                  </a:extLst>
                </p14:cNvPr>
                <p14:cNvContentPartPr/>
                <p14:nvPr/>
              </p14:nvContentPartPr>
              <p14:xfrm>
                <a:off x="3149280" y="3564427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220A55-3786-4298-BCB0-E2126F95D0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44960" y="35601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845192-3F62-4750-9FCF-017770BD4133}"/>
                    </a:ext>
                  </a:extLst>
                </p14:cNvPr>
                <p14:cNvContentPartPr/>
                <p14:nvPr/>
              </p14:nvContentPartPr>
              <p14:xfrm>
                <a:off x="3149280" y="356442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845192-3F62-4750-9FCF-017770BD41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44960" y="35601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48901BA-7131-4294-927B-0385B88C42BF}"/>
                    </a:ext>
                  </a:extLst>
                </p14:cNvPr>
                <p14:cNvContentPartPr/>
                <p14:nvPr/>
              </p14:nvContentPartPr>
              <p14:xfrm>
                <a:off x="3098880" y="3471187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48901BA-7131-4294-927B-0385B88C42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94560" y="346686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4C8E9D6-3AEF-4049-A2C4-78ABD34656C5}"/>
                    </a:ext>
                  </a:extLst>
                </p14:cNvPr>
                <p14:cNvContentPartPr/>
                <p14:nvPr/>
              </p14:nvContentPartPr>
              <p14:xfrm>
                <a:off x="3123720" y="3530227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4C8E9D6-3AEF-4049-A2C4-78ABD34656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19400" y="352590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65790E9-7304-411D-817A-1B94FADAC52A}"/>
                  </a:ext>
                </a:extLst>
              </p14:cNvPr>
              <p14:cNvContentPartPr/>
              <p14:nvPr/>
            </p14:nvContentPartPr>
            <p14:xfrm>
              <a:off x="3852000" y="2548147"/>
              <a:ext cx="360" cy="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65790E9-7304-411D-817A-1B94FADAC5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7680" y="2543827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395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6" grpId="0" animBg="1"/>
      <p:bldP spid="45" grpId="0" animBg="1"/>
      <p:bldP spid="46" grpId="0" animBg="1"/>
      <p:bldP spid="81" grpId="0" animBg="1"/>
      <p:bldP spid="96" grpId="0"/>
      <p:bldP spid="97" grpId="0"/>
      <p:bldP spid="117" grpId="0" animBg="1"/>
      <p:bldP spid="121" grpId="0" animBg="1"/>
      <p:bldP spid="47" grpId="0"/>
      <p:bldP spid="54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3C673F9-14DF-47E5-92A3-641E050A02CE}"/>
              </a:ext>
            </a:extLst>
          </p:cNvPr>
          <p:cNvGrpSpPr/>
          <p:nvPr/>
        </p:nvGrpSpPr>
        <p:grpSpPr>
          <a:xfrm>
            <a:off x="2762159" y="1447007"/>
            <a:ext cx="2244047" cy="1586478"/>
            <a:chOff x="2710789" y="832624"/>
            <a:chExt cx="2244047" cy="158647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358A5F5-252E-4C2C-8D76-A81B569F9213}"/>
                </a:ext>
              </a:extLst>
            </p:cNvPr>
            <p:cNvGrpSpPr/>
            <p:nvPr/>
          </p:nvGrpSpPr>
          <p:grpSpPr>
            <a:xfrm>
              <a:off x="2710789" y="832624"/>
              <a:ext cx="2244047" cy="1586478"/>
              <a:chOff x="5665290" y="3566537"/>
              <a:chExt cx="2529283" cy="2486818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D3DE2F8-D50E-4F5C-A61A-D01EA700A43A}"/>
                  </a:ext>
                </a:extLst>
              </p:cNvPr>
              <p:cNvSpPr/>
              <p:nvPr/>
            </p:nvSpPr>
            <p:spPr bwMode="auto">
              <a:xfrm>
                <a:off x="6527853" y="4508135"/>
                <a:ext cx="526648" cy="1545220"/>
              </a:xfrm>
              <a:custGeom>
                <a:avLst/>
                <a:gdLst>
                  <a:gd name="connsiteX0" fmla="*/ 0 w 526648"/>
                  <a:gd name="connsiteY0" fmla="*/ 231494 h 1545220"/>
                  <a:gd name="connsiteX1" fmla="*/ 0 w 526648"/>
                  <a:gd name="connsiteY1" fmla="*/ 0 h 1545220"/>
                  <a:gd name="connsiteX2" fmla="*/ 503499 w 526648"/>
                  <a:gd name="connsiteY2" fmla="*/ 0 h 1545220"/>
                  <a:gd name="connsiteX3" fmla="*/ 526648 w 526648"/>
                  <a:gd name="connsiteY3" fmla="*/ 1510496 h 1545220"/>
                  <a:gd name="connsiteX4" fmla="*/ 17362 w 526648"/>
                  <a:gd name="connsiteY4" fmla="*/ 1545220 h 1545220"/>
                  <a:gd name="connsiteX5" fmla="*/ 0 w 526648"/>
                  <a:gd name="connsiteY5" fmla="*/ 231494 h 154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48" h="1545220">
                    <a:moveTo>
                      <a:pt x="0" y="231494"/>
                    </a:moveTo>
                    <a:lnTo>
                      <a:pt x="0" y="0"/>
                    </a:lnTo>
                    <a:lnTo>
                      <a:pt x="503499" y="0"/>
                    </a:lnTo>
                    <a:lnTo>
                      <a:pt x="526648" y="1510496"/>
                    </a:lnTo>
                    <a:lnTo>
                      <a:pt x="17362" y="1545220"/>
                    </a:lnTo>
                    <a:lnTo>
                      <a:pt x="0" y="23149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2857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FFA6AA7-752D-4BDF-8CD7-C632F0409FA8}"/>
                  </a:ext>
                </a:extLst>
              </p:cNvPr>
              <p:cNvSpPr/>
              <p:nvPr/>
            </p:nvSpPr>
            <p:spPr bwMode="auto">
              <a:xfrm>
                <a:off x="7002348" y="3933078"/>
                <a:ext cx="682906" cy="2071868"/>
              </a:xfrm>
              <a:custGeom>
                <a:avLst/>
                <a:gdLst>
                  <a:gd name="connsiteX0" fmla="*/ 57873 w 682906"/>
                  <a:gd name="connsiteY0" fmla="*/ 2071868 h 2071868"/>
                  <a:gd name="connsiteX1" fmla="*/ 682906 w 682906"/>
                  <a:gd name="connsiteY1" fmla="*/ 2042931 h 2071868"/>
                  <a:gd name="connsiteX2" fmla="*/ 665544 w 682906"/>
                  <a:gd name="connsiteY2" fmla="*/ 0 h 2071868"/>
                  <a:gd name="connsiteX3" fmla="*/ 0 w 682906"/>
                  <a:gd name="connsiteY3" fmla="*/ 11574 h 2071868"/>
                  <a:gd name="connsiteX4" fmla="*/ 57873 w 682906"/>
                  <a:gd name="connsiteY4" fmla="*/ 2071868 h 207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906" h="2071868">
                    <a:moveTo>
                      <a:pt x="57873" y="2071868"/>
                    </a:moveTo>
                    <a:lnTo>
                      <a:pt x="682906" y="2042931"/>
                    </a:lnTo>
                    <a:lnTo>
                      <a:pt x="665544" y="0"/>
                    </a:lnTo>
                    <a:lnTo>
                      <a:pt x="0" y="11574"/>
                    </a:lnTo>
                    <a:lnTo>
                      <a:pt x="57873" y="2071868"/>
                    </a:lnTo>
                    <a:close/>
                  </a:path>
                </a:pathLst>
              </a:custGeom>
              <a:solidFill>
                <a:schemeClr val="accent3">
                  <a:lumMod val="65000"/>
                </a:schemeClr>
              </a:solidFill>
              <a:ln w="2857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C0E8D33-2A92-4F1B-9492-D133276064B6}"/>
                  </a:ext>
                </a:extLst>
              </p:cNvPr>
              <p:cNvSpPr/>
              <p:nvPr/>
            </p:nvSpPr>
            <p:spPr bwMode="auto">
              <a:xfrm>
                <a:off x="7667925" y="4426814"/>
                <a:ext cx="526648" cy="1545220"/>
              </a:xfrm>
              <a:custGeom>
                <a:avLst/>
                <a:gdLst>
                  <a:gd name="connsiteX0" fmla="*/ 0 w 526648"/>
                  <a:gd name="connsiteY0" fmla="*/ 231494 h 1545220"/>
                  <a:gd name="connsiteX1" fmla="*/ 0 w 526648"/>
                  <a:gd name="connsiteY1" fmla="*/ 0 h 1545220"/>
                  <a:gd name="connsiteX2" fmla="*/ 503499 w 526648"/>
                  <a:gd name="connsiteY2" fmla="*/ 0 h 1545220"/>
                  <a:gd name="connsiteX3" fmla="*/ 526648 w 526648"/>
                  <a:gd name="connsiteY3" fmla="*/ 1510496 h 1545220"/>
                  <a:gd name="connsiteX4" fmla="*/ 17362 w 526648"/>
                  <a:gd name="connsiteY4" fmla="*/ 1545220 h 1545220"/>
                  <a:gd name="connsiteX5" fmla="*/ 0 w 526648"/>
                  <a:gd name="connsiteY5" fmla="*/ 231494 h 154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48" h="1545220">
                    <a:moveTo>
                      <a:pt x="0" y="231494"/>
                    </a:moveTo>
                    <a:lnTo>
                      <a:pt x="0" y="0"/>
                    </a:lnTo>
                    <a:lnTo>
                      <a:pt x="503499" y="0"/>
                    </a:lnTo>
                    <a:lnTo>
                      <a:pt x="526648" y="1510496"/>
                    </a:lnTo>
                    <a:lnTo>
                      <a:pt x="17362" y="1545220"/>
                    </a:lnTo>
                    <a:lnTo>
                      <a:pt x="0" y="231494"/>
                    </a:lnTo>
                    <a:close/>
                  </a:path>
                </a:pathLst>
              </a:cu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F1F45CC-0CC3-4E1F-8A63-A574FBF12F33}"/>
                  </a:ext>
                </a:extLst>
              </p:cNvPr>
              <p:cNvSpPr/>
              <p:nvPr/>
            </p:nvSpPr>
            <p:spPr bwMode="auto">
              <a:xfrm>
                <a:off x="5804368" y="4754880"/>
                <a:ext cx="752355" cy="1296365"/>
              </a:xfrm>
              <a:custGeom>
                <a:avLst/>
                <a:gdLst>
                  <a:gd name="connsiteX0" fmla="*/ 723418 w 752355"/>
                  <a:gd name="connsiteY0" fmla="*/ 0 h 1296365"/>
                  <a:gd name="connsiteX1" fmla="*/ 0 w 752355"/>
                  <a:gd name="connsiteY1" fmla="*/ 40512 h 1296365"/>
                  <a:gd name="connsiteX2" fmla="*/ 5787 w 752355"/>
                  <a:gd name="connsiteY2" fmla="*/ 1290577 h 1296365"/>
                  <a:gd name="connsiteX3" fmla="*/ 752355 w 752355"/>
                  <a:gd name="connsiteY3" fmla="*/ 1296365 h 1296365"/>
                  <a:gd name="connsiteX4" fmla="*/ 723418 w 752355"/>
                  <a:gd name="connsiteY4" fmla="*/ 0 h 129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355" h="1296365">
                    <a:moveTo>
                      <a:pt x="723418" y="0"/>
                    </a:moveTo>
                    <a:lnTo>
                      <a:pt x="0" y="40512"/>
                    </a:lnTo>
                    <a:lnTo>
                      <a:pt x="5787" y="1290577"/>
                    </a:lnTo>
                    <a:lnTo>
                      <a:pt x="752355" y="1296365"/>
                    </a:lnTo>
                    <a:lnTo>
                      <a:pt x="723418" y="0"/>
                    </a:lnTo>
                    <a:close/>
                  </a:path>
                </a:pathLst>
              </a:custGeom>
              <a:solidFill>
                <a:schemeClr val="accent3">
                  <a:lumMod val="85000"/>
                </a:schemeClr>
              </a:solidFill>
              <a:ln w="2857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A436245-95BA-4836-AAF2-A8896D5B85EB}"/>
                  </a:ext>
                </a:extLst>
              </p:cNvPr>
              <p:cNvCxnSpPr/>
              <p:nvPr/>
            </p:nvCxnSpPr>
            <p:spPr bwMode="auto">
              <a:xfrm>
                <a:off x="6180546" y="3566537"/>
                <a:ext cx="444492" cy="97756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7E90348-39FC-431C-B9E4-E174A1DBECC8}"/>
                  </a:ext>
                </a:extLst>
              </p:cNvPr>
              <p:cNvCxnSpPr>
                <a:cxnSpLocks/>
                <a:stCxn id="133" idx="1"/>
              </p:cNvCxnSpPr>
              <p:nvPr/>
            </p:nvCxnSpPr>
            <p:spPr bwMode="auto">
              <a:xfrm flipH="1" flipV="1">
                <a:off x="5666622" y="4699081"/>
                <a:ext cx="137746" cy="96311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27B7B1B-3C22-4E72-A64C-D2C81DBF910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376418" y="4669895"/>
                <a:ext cx="140196" cy="84985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5C81229F-D92F-4278-AECD-36CFE422CD9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675388" y="4660144"/>
                <a:ext cx="706849" cy="38937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7A49382-C177-4924-B8DC-6CDD83AED9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675388" y="4692396"/>
                <a:ext cx="0" cy="1285928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D0B3FFA-18AE-4361-88AF-2B95A2A9C12F}"/>
                  </a:ext>
                </a:extLst>
              </p:cNvPr>
              <p:cNvCxnSpPr>
                <a:cxnSpLocks/>
                <a:stCxn id="133" idx="2"/>
              </p:cNvCxnSpPr>
              <p:nvPr/>
            </p:nvCxnSpPr>
            <p:spPr bwMode="auto">
              <a:xfrm flipH="1" flipV="1">
                <a:off x="5665290" y="5956464"/>
                <a:ext cx="144865" cy="88994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8CB1914-9598-4EFF-BE58-8B02C3098C0F}"/>
                  </a:ext>
                </a:extLst>
              </p:cNvPr>
              <p:cNvSpPr/>
              <p:nvPr/>
            </p:nvSpPr>
            <p:spPr bwMode="auto">
              <a:xfrm>
                <a:off x="6098326" y="5584834"/>
                <a:ext cx="243465" cy="447147"/>
              </a:xfrm>
              <a:prstGeom prst="rect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40E05F9-A573-4EB6-8FD5-A937CAF8679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398882" y="4428932"/>
                <a:ext cx="140196" cy="84986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1318F0EB-8A60-4FE3-A0BC-1467B81102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872595" y="4405419"/>
                <a:ext cx="140196" cy="84985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9429EB5-ABA8-458B-BEC0-2991CE47E3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861939" y="3851351"/>
                <a:ext cx="140196" cy="84985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ACF3BFC-E650-499E-8D4D-87173F801C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496399" y="3839574"/>
                <a:ext cx="154584" cy="92478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12D3043A-2E62-4BA0-95F3-1AB1ACDB1808}"/>
                  </a:ext>
                </a:extLst>
              </p:cNvPr>
              <p:cNvCxnSpPr>
                <a:cxnSpLocks/>
                <a:stCxn id="132" idx="2"/>
              </p:cNvCxnSpPr>
              <p:nvPr/>
            </p:nvCxnSpPr>
            <p:spPr bwMode="auto">
              <a:xfrm flipH="1" flipV="1">
                <a:off x="8001370" y="4322716"/>
                <a:ext cx="170055" cy="104098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59F2DE14-FE56-44FD-BE2C-9BBD988D2B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369524" y="4406070"/>
                <a:ext cx="517019" cy="24064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EC4F491-CD1A-49ED-8205-67189B81EB8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72595" y="3839573"/>
                <a:ext cx="638192" cy="427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5B3BF25-A4F7-4E1E-8891-99F0D56A10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674015" y="4324476"/>
                <a:ext cx="337328" cy="1248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43B1400-D14D-435B-9978-6C39746FA8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376418" y="4417555"/>
                <a:ext cx="5818" cy="235013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E869312-7D10-45FC-8C54-D59E5AC1A3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872595" y="3833147"/>
                <a:ext cx="0" cy="584407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D3F4A1F-C90E-4D22-9225-529944540EF2}"/>
                  </a:ext>
                </a:extLst>
              </p:cNvPr>
              <p:cNvSpPr/>
              <p:nvPr/>
            </p:nvSpPr>
            <p:spPr bwMode="auto">
              <a:xfrm>
                <a:off x="6728517" y="5283034"/>
                <a:ext cx="178918" cy="718403"/>
              </a:xfrm>
              <a:prstGeom prst="rect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B92763B-B2EE-4436-8062-DFDAFD82DA75}"/>
                  </a:ext>
                </a:extLst>
              </p:cNvPr>
              <p:cNvSpPr/>
              <p:nvPr/>
            </p:nvSpPr>
            <p:spPr bwMode="auto">
              <a:xfrm>
                <a:off x="7280751" y="5501343"/>
                <a:ext cx="243465" cy="447148"/>
              </a:xfrm>
              <a:prstGeom prst="rect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EAA756F-A595-4610-B616-3219210C8212}"/>
                  </a:ext>
                </a:extLst>
              </p:cNvPr>
              <p:cNvSpPr/>
              <p:nvPr/>
            </p:nvSpPr>
            <p:spPr bwMode="auto">
              <a:xfrm>
                <a:off x="7822784" y="5377220"/>
                <a:ext cx="243465" cy="558764"/>
              </a:xfrm>
              <a:prstGeom prst="rect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8E5021B-9FA5-4F9F-A2D7-23770F3D790D}"/>
                  </a:ext>
                </a:extLst>
              </p:cNvPr>
              <p:cNvSpPr/>
              <p:nvPr/>
            </p:nvSpPr>
            <p:spPr bwMode="auto">
              <a:xfrm>
                <a:off x="5869669" y="5481001"/>
                <a:ext cx="140193" cy="191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18F2EC9-B835-475A-9E3B-1E3F659ECE37}"/>
                  </a:ext>
                </a:extLst>
              </p:cNvPr>
              <p:cNvSpPr/>
              <p:nvPr/>
            </p:nvSpPr>
            <p:spPr bwMode="auto">
              <a:xfrm>
                <a:off x="6376420" y="5463469"/>
                <a:ext cx="140193" cy="191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EA08AEA4-FB53-4EBE-9C23-59435A32C07D}"/>
                  </a:ext>
                </a:extLst>
              </p:cNvPr>
              <p:cNvSpPr/>
              <p:nvPr/>
            </p:nvSpPr>
            <p:spPr bwMode="auto">
              <a:xfrm>
                <a:off x="6732656" y="4590548"/>
                <a:ext cx="140193" cy="191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E53C135-EF0D-4F81-B596-53622C7F855C}"/>
                  </a:ext>
                </a:extLst>
              </p:cNvPr>
              <p:cNvSpPr/>
              <p:nvPr/>
            </p:nvSpPr>
            <p:spPr bwMode="auto">
              <a:xfrm>
                <a:off x="6744661" y="4957949"/>
                <a:ext cx="140193" cy="191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C6DA9D9-1918-41E7-8E6D-A4B262D88578}"/>
                  </a:ext>
                </a:extLst>
              </p:cNvPr>
              <p:cNvSpPr/>
              <p:nvPr/>
            </p:nvSpPr>
            <p:spPr bwMode="auto">
              <a:xfrm>
                <a:off x="7093898" y="4045884"/>
                <a:ext cx="140193" cy="191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45B0FEB-63D7-4CBC-8933-D03B6239C4B9}"/>
                  </a:ext>
                </a:extLst>
              </p:cNvPr>
              <p:cNvSpPr/>
              <p:nvPr/>
            </p:nvSpPr>
            <p:spPr bwMode="auto">
              <a:xfrm>
                <a:off x="7486274" y="4558499"/>
                <a:ext cx="140193" cy="191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D714587-04AE-4C98-A6C7-5D32EE354F43}"/>
                  </a:ext>
                </a:extLst>
              </p:cNvPr>
              <p:cNvGrpSpPr/>
              <p:nvPr/>
            </p:nvGrpSpPr>
            <p:grpSpPr>
              <a:xfrm>
                <a:off x="7140015" y="5148957"/>
                <a:ext cx="140193" cy="191009"/>
                <a:chOff x="4849792" y="4315222"/>
                <a:chExt cx="140193" cy="191009"/>
              </a:xfrm>
              <a:solidFill>
                <a:srgbClr val="FFC000"/>
              </a:solidFill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1C308FB3-CAA2-416C-AEBE-604422EB29B7}"/>
                    </a:ext>
                  </a:extLst>
                </p:cNvPr>
                <p:cNvSpPr/>
                <p:nvPr/>
              </p:nvSpPr>
              <p:spPr bwMode="auto">
                <a:xfrm>
                  <a:off x="4849792" y="4315222"/>
                  <a:ext cx="140193" cy="191009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dk1">
                      <a:shade val="95000"/>
                      <a:satMod val="10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ヒラギノ角ゴ Pro W3" pitchFamily="96" charset="-128"/>
                  </a:endParaRPr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C4CEA89-44DC-45A6-BCDB-CEB078550C73}"/>
                    </a:ext>
                  </a:extLst>
                </p:cNvPr>
                <p:cNvCxnSpPr>
                  <a:cxnSpLocks/>
                  <a:stCxn id="169" idx="2"/>
                  <a:endCxn id="169" idx="0"/>
                </p:cNvCxnSpPr>
                <p:nvPr/>
              </p:nvCxnSpPr>
              <p:spPr bwMode="auto">
                <a:xfrm flipV="1">
                  <a:off x="4919889" y="4315222"/>
                  <a:ext cx="0" cy="19100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6D707C19-D451-486B-9743-212751AA6C14}"/>
                    </a:ext>
                  </a:extLst>
                </p:cNvPr>
                <p:cNvCxnSpPr>
                  <a:stCxn id="169" idx="1"/>
                  <a:endCxn id="169" idx="3"/>
                </p:cNvCxnSpPr>
                <p:nvPr/>
              </p:nvCxnSpPr>
              <p:spPr bwMode="auto">
                <a:xfrm>
                  <a:off x="4849792" y="4410727"/>
                  <a:ext cx="140193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CC7F907-1331-4A1A-975B-280B52ABA7FC}"/>
                  </a:ext>
                </a:extLst>
              </p:cNvPr>
              <p:cNvSpPr/>
              <p:nvPr/>
            </p:nvSpPr>
            <p:spPr bwMode="auto">
              <a:xfrm>
                <a:off x="7865244" y="5122305"/>
                <a:ext cx="140193" cy="191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97CCB2-4D59-4FA2-9CCE-4E115D4C8EE2}"/>
                  </a:ext>
                </a:extLst>
              </p:cNvPr>
              <p:cNvSpPr/>
              <p:nvPr/>
            </p:nvSpPr>
            <p:spPr bwMode="auto">
              <a:xfrm>
                <a:off x="7845026" y="4533499"/>
                <a:ext cx="140193" cy="1910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F9B1FE0-36DE-453F-8815-F541DD4F7514}"/>
                </a:ext>
              </a:extLst>
            </p:cNvPr>
            <p:cNvGrpSpPr/>
            <p:nvPr/>
          </p:nvGrpSpPr>
          <p:grpSpPr>
            <a:xfrm>
              <a:off x="3054098" y="1758895"/>
              <a:ext cx="213716" cy="216351"/>
              <a:chOff x="7629209" y="3567305"/>
              <a:chExt cx="1239835" cy="860292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2E73A4A-3230-42B9-8A5A-CA062F338D29}"/>
                  </a:ext>
                </a:extLst>
              </p:cNvPr>
              <p:cNvSpPr/>
              <p:nvPr/>
            </p:nvSpPr>
            <p:spPr bwMode="auto">
              <a:xfrm>
                <a:off x="7629209" y="3572355"/>
                <a:ext cx="1239835" cy="850074"/>
              </a:xfrm>
              <a:prstGeom prst="rect">
                <a:avLst/>
              </a:prstGeom>
              <a:solidFill>
                <a:srgbClr val="66FF66"/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7A42DC2-B8E7-4AF6-8F4A-6BC3415D486F}"/>
                  </a:ext>
                </a:extLst>
              </p:cNvPr>
              <p:cNvCxnSpPr>
                <a:cxnSpLocks/>
                <a:stCxn id="124" idx="0"/>
                <a:endCxn id="124" idx="2"/>
              </p:cNvCxnSpPr>
              <p:nvPr/>
            </p:nvCxnSpPr>
            <p:spPr bwMode="auto">
              <a:xfrm>
                <a:off x="8249126" y="357235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F6C1568-2BF3-40D9-973E-44A21116B244}"/>
                  </a:ext>
                </a:extLst>
              </p:cNvPr>
              <p:cNvCxnSpPr/>
              <p:nvPr/>
            </p:nvCxnSpPr>
            <p:spPr bwMode="auto">
              <a:xfrm>
                <a:off x="8573661" y="356730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260A1083-F927-48CA-A488-68CB842CDA2B}"/>
                  </a:ext>
                </a:extLst>
              </p:cNvPr>
              <p:cNvCxnSpPr/>
              <p:nvPr/>
            </p:nvCxnSpPr>
            <p:spPr bwMode="auto">
              <a:xfrm>
                <a:off x="7960325" y="3577523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2E1CD9D-692B-4C04-AD33-17872ECB0D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4137798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4E54D72-AA0F-4522-8E78-B74F8A64B3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3833774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10D7B4E-5343-445A-AA00-DE5965801F4A}"/>
                </a:ext>
              </a:extLst>
            </p:cNvPr>
            <p:cNvGrpSpPr/>
            <p:nvPr/>
          </p:nvGrpSpPr>
          <p:grpSpPr>
            <a:xfrm>
              <a:off x="4108551" y="1263493"/>
              <a:ext cx="192272" cy="186967"/>
              <a:chOff x="7629209" y="3567305"/>
              <a:chExt cx="1239835" cy="860292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05834E6-5810-488A-89D7-327103801476}"/>
                  </a:ext>
                </a:extLst>
              </p:cNvPr>
              <p:cNvSpPr/>
              <p:nvPr/>
            </p:nvSpPr>
            <p:spPr bwMode="auto">
              <a:xfrm>
                <a:off x="7629209" y="3572355"/>
                <a:ext cx="1239835" cy="850074"/>
              </a:xfrm>
              <a:prstGeom prst="rect">
                <a:avLst/>
              </a:prstGeom>
              <a:solidFill>
                <a:srgbClr val="66FF66"/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6A4BE3F-1A4A-4022-85BC-251098EDBDDF}"/>
                  </a:ext>
                </a:extLst>
              </p:cNvPr>
              <p:cNvCxnSpPr>
                <a:cxnSpLocks/>
                <a:stCxn id="118" idx="0"/>
                <a:endCxn id="118" idx="2"/>
              </p:cNvCxnSpPr>
              <p:nvPr/>
            </p:nvCxnSpPr>
            <p:spPr bwMode="auto">
              <a:xfrm>
                <a:off x="8249126" y="357235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63D722-B737-442D-879F-EE7FBA49EDE8}"/>
                  </a:ext>
                </a:extLst>
              </p:cNvPr>
              <p:cNvCxnSpPr/>
              <p:nvPr/>
            </p:nvCxnSpPr>
            <p:spPr bwMode="auto">
              <a:xfrm>
                <a:off x="8573661" y="356730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AD55012-11C8-4C66-A9D7-915B72CB3F00}"/>
                  </a:ext>
                </a:extLst>
              </p:cNvPr>
              <p:cNvCxnSpPr/>
              <p:nvPr/>
            </p:nvCxnSpPr>
            <p:spPr bwMode="auto">
              <a:xfrm>
                <a:off x="7960325" y="3577523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673EBC5-A1E7-4324-8D0F-0187BB06567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4137798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EBF388D-BF9C-40F4-8F02-4832F8F02B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3833774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C7A7890-43B1-42F1-9CDA-F836C75FA027}"/>
                </a:ext>
              </a:extLst>
            </p:cNvPr>
            <p:cNvGrpSpPr/>
            <p:nvPr/>
          </p:nvGrpSpPr>
          <p:grpSpPr>
            <a:xfrm>
              <a:off x="4132851" y="1634289"/>
              <a:ext cx="192272" cy="186967"/>
              <a:chOff x="7629209" y="3567305"/>
              <a:chExt cx="1239835" cy="860292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EE2E41E-FB92-47D7-8EE6-631BAF2211EB}"/>
                  </a:ext>
                </a:extLst>
              </p:cNvPr>
              <p:cNvSpPr/>
              <p:nvPr/>
            </p:nvSpPr>
            <p:spPr bwMode="auto">
              <a:xfrm>
                <a:off x="7629209" y="3572355"/>
                <a:ext cx="1239835" cy="850074"/>
              </a:xfrm>
              <a:prstGeom prst="rect">
                <a:avLst/>
              </a:prstGeom>
              <a:solidFill>
                <a:srgbClr val="66FF66"/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F6AFBAA-2951-413D-A823-24A736D7AC17}"/>
                  </a:ext>
                </a:extLst>
              </p:cNvPr>
              <p:cNvCxnSpPr>
                <a:cxnSpLocks/>
                <a:stCxn id="112" idx="0"/>
                <a:endCxn id="112" idx="2"/>
              </p:cNvCxnSpPr>
              <p:nvPr/>
            </p:nvCxnSpPr>
            <p:spPr bwMode="auto">
              <a:xfrm>
                <a:off x="8249126" y="357235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1DEC3F6-80DC-414F-B6E2-E0188F1B3530}"/>
                  </a:ext>
                </a:extLst>
              </p:cNvPr>
              <p:cNvCxnSpPr/>
              <p:nvPr/>
            </p:nvCxnSpPr>
            <p:spPr bwMode="auto">
              <a:xfrm>
                <a:off x="8573661" y="356730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67D9824-9BC6-418B-81CF-8CCB65F9530F}"/>
                  </a:ext>
                </a:extLst>
              </p:cNvPr>
              <p:cNvCxnSpPr/>
              <p:nvPr/>
            </p:nvCxnSpPr>
            <p:spPr bwMode="auto">
              <a:xfrm>
                <a:off x="7960325" y="3577523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9E93D43-82F1-4E4F-8FFC-F4DE276AABE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4137798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6ACD07D-50D2-4EAF-A02A-A6D76E1945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3833774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617981B-4F22-4EA3-B962-BBD2EA2BDE0A}"/>
                </a:ext>
              </a:extLst>
            </p:cNvPr>
            <p:cNvGrpSpPr/>
            <p:nvPr/>
          </p:nvGrpSpPr>
          <p:grpSpPr>
            <a:xfrm>
              <a:off x="4615299" y="1603842"/>
              <a:ext cx="192272" cy="186967"/>
              <a:chOff x="7629209" y="3567305"/>
              <a:chExt cx="1239835" cy="860292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0E4DCA7-7C95-4714-8F61-DBB4D0B4510E}"/>
                  </a:ext>
                </a:extLst>
              </p:cNvPr>
              <p:cNvSpPr/>
              <p:nvPr/>
            </p:nvSpPr>
            <p:spPr bwMode="auto">
              <a:xfrm>
                <a:off x="7629209" y="3572355"/>
                <a:ext cx="1239835" cy="850074"/>
              </a:xfrm>
              <a:prstGeom prst="rect">
                <a:avLst/>
              </a:prstGeom>
              <a:solidFill>
                <a:srgbClr val="66FF66"/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EA75C43-5EB9-449B-99D3-65EBE0EE228D}"/>
                  </a:ext>
                </a:extLst>
              </p:cNvPr>
              <p:cNvCxnSpPr>
                <a:cxnSpLocks/>
                <a:stCxn id="106" idx="0"/>
                <a:endCxn id="106" idx="2"/>
              </p:cNvCxnSpPr>
              <p:nvPr/>
            </p:nvCxnSpPr>
            <p:spPr bwMode="auto">
              <a:xfrm>
                <a:off x="8249126" y="357235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9390CAC-FDDD-44E2-BA2A-082EF3FB641A}"/>
                  </a:ext>
                </a:extLst>
              </p:cNvPr>
              <p:cNvCxnSpPr/>
              <p:nvPr/>
            </p:nvCxnSpPr>
            <p:spPr bwMode="auto">
              <a:xfrm>
                <a:off x="8573661" y="356730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F80ECA0-0264-48B7-BF0C-09A76788BDAC}"/>
                  </a:ext>
                </a:extLst>
              </p:cNvPr>
              <p:cNvCxnSpPr/>
              <p:nvPr/>
            </p:nvCxnSpPr>
            <p:spPr bwMode="auto">
              <a:xfrm>
                <a:off x="7960325" y="3577523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45F690F-6561-40D6-9BB6-2A35E9E475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4137798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3FA3A80-CADC-4C64-BAEF-D1C363C9D8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3833774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F25364-997A-4253-B78A-F209A000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54" y="689663"/>
            <a:ext cx="10978092" cy="514350"/>
          </a:xfrm>
        </p:spPr>
        <p:txBody>
          <a:bodyPr/>
          <a:lstStyle/>
          <a:p>
            <a:r>
              <a:rPr lang="en-US" dirty="0"/>
              <a:t>4. Next Steps: Assessing Impact in Specific Scenarios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8BD8B3-9B55-4B3F-9C04-1DB9DC182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3811" y="4172576"/>
            <a:ext cx="1029788" cy="13748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BDABCE-D89F-4F4C-B2A6-0CB35B75D1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5264307" y="4376312"/>
            <a:ext cx="385903" cy="77180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5E9323-AAD2-4FA2-B08D-05BE8B7EFCAF}"/>
              </a:ext>
            </a:extLst>
          </p:cNvPr>
          <p:cNvCxnSpPr>
            <a:cxnSpLocks/>
            <a:endCxn id="112" idx="3"/>
          </p:cNvCxnSpPr>
          <p:nvPr/>
        </p:nvCxnSpPr>
        <p:spPr bwMode="auto">
          <a:xfrm flipV="1">
            <a:off x="944317" y="2342143"/>
            <a:ext cx="3432176" cy="2200325"/>
          </a:xfrm>
          <a:prstGeom prst="straightConnector1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B08485-06B9-4F21-83AE-F9E40903B3D7}"/>
              </a:ext>
            </a:extLst>
          </p:cNvPr>
          <p:cNvCxnSpPr>
            <a:cxnSpLocks/>
            <a:stCxn id="112" idx="2"/>
          </p:cNvCxnSpPr>
          <p:nvPr/>
        </p:nvCxnSpPr>
        <p:spPr bwMode="auto">
          <a:xfrm>
            <a:off x="4280357" y="2434516"/>
            <a:ext cx="1108869" cy="1850975"/>
          </a:xfrm>
          <a:prstGeom prst="straightConnector1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D63AB0-7152-4D40-B2F9-692980D77E98}"/>
                  </a:ext>
                </a:extLst>
              </p:cNvPr>
              <p:cNvSpPr txBox="1"/>
              <p:nvPr/>
            </p:nvSpPr>
            <p:spPr>
              <a:xfrm>
                <a:off x="1564338" y="3512431"/>
                <a:ext cx="5423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D63AB0-7152-4D40-B2F9-692980D77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338" y="3512431"/>
                <a:ext cx="54233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8713B5-073D-4E37-A445-67331286EDF6}"/>
                  </a:ext>
                </a:extLst>
              </p:cNvPr>
              <p:cNvSpPr txBox="1"/>
              <p:nvPr/>
            </p:nvSpPr>
            <p:spPr>
              <a:xfrm>
                <a:off x="5180354" y="3522746"/>
                <a:ext cx="426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8713B5-073D-4E37-A445-67331286E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354" y="3522746"/>
                <a:ext cx="42622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0F568D-80EF-4280-9F8A-C74B6FEF8FC9}"/>
              </a:ext>
            </a:extLst>
          </p:cNvPr>
          <p:cNvCxnSpPr>
            <a:cxnSpLocks/>
          </p:cNvCxnSpPr>
          <p:nvPr/>
        </p:nvCxnSpPr>
        <p:spPr bwMode="auto">
          <a:xfrm>
            <a:off x="963317" y="4574873"/>
            <a:ext cx="4300990" cy="15925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4C53505A-8315-4A43-8461-FF57E9FA3078}"/>
              </a:ext>
            </a:extLst>
          </p:cNvPr>
          <p:cNvSpPr/>
          <p:nvPr/>
        </p:nvSpPr>
        <p:spPr bwMode="auto">
          <a:xfrm>
            <a:off x="3385344" y="4448514"/>
            <a:ext cx="305672" cy="322128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83C1AF8-060F-4DBC-84B9-AE8850883A2B}"/>
              </a:ext>
            </a:extLst>
          </p:cNvPr>
          <p:cNvGrpSpPr/>
          <p:nvPr/>
        </p:nvGrpSpPr>
        <p:grpSpPr>
          <a:xfrm>
            <a:off x="5395916" y="1970569"/>
            <a:ext cx="4033164" cy="379947"/>
            <a:chOff x="6928485" y="5451261"/>
            <a:chExt cx="4033164" cy="379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96CE5C6-CDBB-40A5-B298-FD225C32D287}"/>
                    </a:ext>
                  </a:extLst>
                </p:cNvPr>
                <p:cNvSpPr txBox="1"/>
                <p:nvPr/>
              </p:nvSpPr>
              <p:spPr>
                <a:xfrm>
                  <a:off x="6928485" y="5464151"/>
                  <a:ext cx="126964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𝐓𝐱</m:t>
                            </m:r>
                          </m:sub>
                        </m:sSub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sz="16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𝐓𝐱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96CE5C6-CDBB-40A5-B298-FD225C32D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485" y="5464151"/>
                  <a:ext cx="1269642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7652909-B2CB-400E-91C0-1B7038DD3C8A}"/>
                    </a:ext>
                  </a:extLst>
                </p:cNvPr>
                <p:cNvSpPr txBox="1"/>
                <p:nvPr/>
              </p:nvSpPr>
              <p:spPr>
                <a:xfrm>
                  <a:off x="7955119" y="5480965"/>
                  <a:ext cx="69180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7652909-B2CB-400E-91C0-1B7038DD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5119" y="5480965"/>
                  <a:ext cx="691809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789D7DD-71AB-4571-B4EE-FD3DA8B7FEA3}"/>
                    </a:ext>
                  </a:extLst>
                </p:cNvPr>
                <p:cNvSpPr txBox="1"/>
                <p:nvPr/>
              </p:nvSpPr>
              <p:spPr>
                <a:xfrm>
                  <a:off x="8491837" y="5451261"/>
                  <a:ext cx="67208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𝑴𝒆𝒕𝒂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789D7DD-71AB-4571-B4EE-FD3DA8B7F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1837" y="5451261"/>
                  <a:ext cx="672081" cy="338554"/>
                </a:xfrm>
                <a:prstGeom prst="rect">
                  <a:avLst/>
                </a:prstGeom>
                <a:blipFill>
                  <a:blip r:embed="rId13"/>
                  <a:stretch>
                    <a:fillRect r="-18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D9183E2-897C-4D52-A588-00F78D594CD9}"/>
                    </a:ext>
                  </a:extLst>
                </p:cNvPr>
                <p:cNvSpPr txBox="1"/>
                <p:nvPr/>
              </p:nvSpPr>
              <p:spPr>
                <a:xfrm>
                  <a:off x="9084448" y="5483590"/>
                  <a:ext cx="87112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D9183E2-897C-4D52-A588-00F78D594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4448" y="5483590"/>
                  <a:ext cx="871122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00E1081-F096-47FF-8F20-08561C65DACB}"/>
                    </a:ext>
                  </a:extLst>
                </p:cNvPr>
                <p:cNvSpPr txBox="1"/>
                <p:nvPr/>
              </p:nvSpPr>
              <p:spPr>
                <a:xfrm>
                  <a:off x="9487385" y="5464151"/>
                  <a:ext cx="147426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+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sz="16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𝐑𝐱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00E1081-F096-47FF-8F20-08561C65D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7385" y="5464151"/>
                  <a:ext cx="147426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B52B19B-6535-46F0-8D2F-4B481EE0FACF}"/>
                </a:ext>
              </a:extLst>
            </p:cNvPr>
            <p:cNvSpPr/>
            <p:nvPr/>
          </p:nvSpPr>
          <p:spPr bwMode="auto">
            <a:xfrm>
              <a:off x="7011870" y="5464152"/>
              <a:ext cx="3846061" cy="36705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246AD3D-0F63-4B27-833A-1C1C58CFEDEF}"/>
              </a:ext>
            </a:extLst>
          </p:cNvPr>
          <p:cNvSpPr txBox="1"/>
          <p:nvPr/>
        </p:nvSpPr>
        <p:spPr>
          <a:xfrm>
            <a:off x="5661192" y="1641222"/>
            <a:ext cx="247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Overall communication link: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EA7A7D-7C48-4979-8F81-F472FF61923C}"/>
              </a:ext>
            </a:extLst>
          </p:cNvPr>
          <p:cNvSpPr txBox="1"/>
          <p:nvPr/>
        </p:nvSpPr>
        <p:spPr>
          <a:xfrm>
            <a:off x="9764267" y="613839"/>
            <a:ext cx="217009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UMi</a:t>
            </a:r>
            <a:r>
              <a:rPr lang="en-US" dirty="0">
                <a:solidFill>
                  <a:schemeClr val="tx1"/>
                </a:solidFill>
              </a:rPr>
              <a:t>: Urban Micro</a:t>
            </a:r>
          </a:p>
          <a:p>
            <a:r>
              <a:rPr lang="en-US" dirty="0" err="1">
                <a:solidFill>
                  <a:schemeClr val="tx1"/>
                </a:solidFill>
              </a:rPr>
              <a:t>UMa</a:t>
            </a:r>
            <a:r>
              <a:rPr lang="en-US" dirty="0">
                <a:solidFill>
                  <a:schemeClr val="tx1"/>
                </a:solidFill>
              </a:rPr>
              <a:t>: Urban Macro </a:t>
            </a:r>
          </a:p>
          <a:p>
            <a:r>
              <a:rPr lang="en-US" dirty="0">
                <a:solidFill>
                  <a:schemeClr val="tx1"/>
                </a:solidFill>
                <a:cs typeface="Arial" panose="020B0604020202020204" pitchFamily="34" charset="0"/>
              </a:rPr>
              <a:t>FSPL: Free Space Path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CCD08F-DA98-4780-A0E0-BEA5B561CB3B}"/>
                  </a:ext>
                </a:extLst>
              </p:cNvPr>
              <p:cNvSpPr txBox="1"/>
              <p:nvPr/>
            </p:nvSpPr>
            <p:spPr>
              <a:xfrm>
                <a:off x="8170898" y="2681671"/>
                <a:ext cx="3703905" cy="11798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𝐺𝑎𝑖𝑛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𝑅𝐶𝑆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solidFill>
                    <a:srgbClr val="0099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 smtClean="0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6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rgbClr val="0099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dirty="0">
                                              <a:solidFill>
                                                <a:srgbClr val="0099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dirty="0">
                                              <a:solidFill>
                                                <a:srgbClr val="0099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dirty="0">
                                              <a:solidFill>
                                                <a:srgbClr val="0099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 dirty="0">
                                              <a:solidFill>
                                                <a:srgbClr val="0099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 dirty="0">
                                                  <a:solidFill>
                                                    <a:srgbClr val="0099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l-GR" sz="1600" dirty="0">
                                              <a:solidFill>
                                                <a:srgbClr val="0099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ra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CCD08F-DA98-4780-A0E0-BEA5B561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98" y="2681671"/>
                <a:ext cx="3703905" cy="11798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3C7815-C9D1-47BE-AB19-EE9810724EFC}"/>
              </a:ext>
            </a:extLst>
          </p:cNvPr>
          <p:cNvCxnSpPr>
            <a:cxnSpLocks/>
          </p:cNvCxnSpPr>
          <p:nvPr/>
        </p:nvCxnSpPr>
        <p:spPr bwMode="auto">
          <a:xfrm>
            <a:off x="7950161" y="2358580"/>
            <a:ext cx="0" cy="2750127"/>
          </a:xfrm>
          <a:prstGeom prst="lin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431A3CD-FB6E-418F-8636-C4ED188020BC}"/>
              </a:ext>
            </a:extLst>
          </p:cNvPr>
          <p:cNvSpPr txBox="1"/>
          <p:nvPr/>
        </p:nvSpPr>
        <p:spPr>
          <a:xfrm>
            <a:off x="8583261" y="5031359"/>
            <a:ext cx="274327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LOS: FSPL, 3GPP </a:t>
            </a:r>
            <a:r>
              <a:rPr lang="en-US" sz="1800" dirty="0" err="1">
                <a:solidFill>
                  <a:schemeClr val="tx1"/>
                </a:solidFill>
              </a:rPr>
              <a:t>UMi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 err="1">
                <a:solidFill>
                  <a:schemeClr val="tx1"/>
                </a:solidFill>
              </a:rPr>
              <a:t>UMa</a:t>
            </a:r>
            <a:r>
              <a:rPr lang="en-US" sz="1800" dirty="0">
                <a:solidFill>
                  <a:schemeClr val="tx1"/>
                </a:solidFill>
              </a:rPr>
              <a:t> scenarios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EF118F9-8765-4715-ABCB-EA42BF91176F}"/>
                  </a:ext>
                </a:extLst>
              </p:cNvPr>
              <p:cNvSpPr txBox="1"/>
              <p:nvPr/>
            </p:nvSpPr>
            <p:spPr>
              <a:xfrm>
                <a:off x="257638" y="5406440"/>
                <a:ext cx="1242135" cy="5232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Transmitter </a:t>
                </a: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EF118F9-8765-4715-ABCB-EA42BF91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38" y="5406440"/>
                <a:ext cx="1242135" cy="523220"/>
              </a:xfrm>
              <a:prstGeom prst="rect">
                <a:avLst/>
              </a:prstGeom>
              <a:blipFill>
                <a:blip r:embed="rId17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F9ABE6B-BBA8-4A55-80ED-028E78A3D706}"/>
                  </a:ext>
                </a:extLst>
              </p:cNvPr>
              <p:cNvSpPr txBox="1"/>
              <p:nvPr/>
            </p:nvSpPr>
            <p:spPr>
              <a:xfrm>
                <a:off x="4842054" y="5131990"/>
                <a:ext cx="1242135" cy="5232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Receiver Grid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F9ABE6B-BBA8-4A55-80ED-028E78A3D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4" y="5131990"/>
                <a:ext cx="1242135" cy="523220"/>
              </a:xfrm>
              <a:prstGeom prst="rect">
                <a:avLst/>
              </a:prstGeom>
              <a:blipFill>
                <a:blip r:embed="rId18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58258DA-2082-4ED5-867C-317558B71FEB}"/>
                  </a:ext>
                </a:extLst>
              </p:cNvPr>
              <p:cNvSpPr txBox="1"/>
              <p:nvPr/>
            </p:nvSpPr>
            <p:spPr>
              <a:xfrm>
                <a:off x="1261660" y="2301872"/>
                <a:ext cx="1458541" cy="5404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Reflectors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𝑅𝑒𝑓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𝑅𝑒𝑓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58258DA-2082-4ED5-867C-317558B71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660" y="2301872"/>
                <a:ext cx="1458541" cy="540469"/>
              </a:xfrm>
              <a:prstGeom prst="rect">
                <a:avLst/>
              </a:prstGeom>
              <a:blipFill>
                <a:blip r:embed="rId1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B2FE722B-796B-4A40-9A43-4BE3A9910F32}"/>
              </a:ext>
            </a:extLst>
          </p:cNvPr>
          <p:cNvSpPr txBox="1"/>
          <p:nvPr/>
        </p:nvSpPr>
        <p:spPr>
          <a:xfrm>
            <a:off x="4514223" y="556032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DA76699-6C78-4833-BEFA-D51558DDE486}"/>
                  </a:ext>
                </a:extLst>
              </p:cNvPr>
              <p:cNvSpPr txBox="1"/>
              <p:nvPr/>
            </p:nvSpPr>
            <p:spPr>
              <a:xfrm rot="19557810" flipH="1">
                <a:off x="2232270" y="3688115"/>
                <a:ext cx="690380" cy="325025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𝑅𝑒𝑓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DA76699-6C78-4833-BEFA-D51558DDE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57810" flipH="1">
                <a:off x="2232270" y="3688115"/>
                <a:ext cx="690380" cy="32502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E1956A3-1A20-4836-9B51-92B5EAA33CEC}"/>
                  </a:ext>
                </a:extLst>
              </p:cNvPr>
              <p:cNvSpPr txBox="1"/>
              <p:nvPr/>
            </p:nvSpPr>
            <p:spPr>
              <a:xfrm rot="3346464">
                <a:off x="4335490" y="3568062"/>
                <a:ext cx="779780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𝑅𝑒𝑓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E1956A3-1A20-4836-9B51-92B5EAA33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46464">
                <a:off x="4335490" y="3568062"/>
                <a:ext cx="779780" cy="32502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0FCFC7C-AA43-47FE-85AE-E719C8B72C53}"/>
              </a:ext>
            </a:extLst>
          </p:cNvPr>
          <p:cNvGrpSpPr/>
          <p:nvPr/>
        </p:nvGrpSpPr>
        <p:grpSpPr>
          <a:xfrm rot="6235740" flipH="1">
            <a:off x="1053617" y="4162783"/>
            <a:ext cx="458595" cy="702953"/>
            <a:chOff x="6672900" y="4197906"/>
            <a:chExt cx="1189491" cy="1537249"/>
          </a:xfrm>
          <a:solidFill>
            <a:srgbClr val="C00000"/>
          </a:solidFill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07AA9C1-1C18-45BE-A983-C8A1BEC6C410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B618482-D434-4B2E-9865-24F764624DAB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44C99FA8-9AD3-4228-A976-11A8FCE55A63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B0FB071-94BA-4CF7-9A2B-BC7240887AC9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14699C0F-DBB1-4679-97BA-6757BAC4C861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CF39A42-81CA-4150-8185-1BF1917F38BE}"/>
              </a:ext>
            </a:extLst>
          </p:cNvPr>
          <p:cNvGrpSpPr/>
          <p:nvPr/>
        </p:nvGrpSpPr>
        <p:grpSpPr>
          <a:xfrm rot="4625892" flipH="1">
            <a:off x="907419" y="3916061"/>
            <a:ext cx="540759" cy="669233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8C9B467-7113-4BCB-9BEF-D5BB31FABAF4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7E268C1-B43A-4A27-8257-00CCFED7668D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428A107-3F1A-4784-AE4A-BFE773979ADF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37F19257-BB7A-488F-B860-48B96C04BA36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2282ED6-5C1D-4C42-8957-75801C65DB8F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60B6499-8503-4D21-9E10-93D0971A4F64}"/>
              </a:ext>
            </a:extLst>
          </p:cNvPr>
          <p:cNvGrpSpPr/>
          <p:nvPr/>
        </p:nvGrpSpPr>
        <p:grpSpPr>
          <a:xfrm rot="9982711" flipH="1">
            <a:off x="4277069" y="2347165"/>
            <a:ext cx="540759" cy="669233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9E9FE13-2FBF-477A-B8B3-0A8C9D1670B6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2C2AEDA7-1277-4174-B63B-709CD8C5F584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5299C9A-08BF-4093-A40D-AC9F2BB299A6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E42AEB7-B57E-44E8-AFAC-D36E6ACFF77A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C23A80B2-4322-419F-9AF7-046998E5B386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2EDB765D-6EB3-4559-9FCC-12D062E89DDE}"/>
              </a:ext>
            </a:extLst>
          </p:cNvPr>
          <p:cNvGrpSpPr/>
          <p:nvPr/>
        </p:nvGrpSpPr>
        <p:grpSpPr>
          <a:xfrm rot="15319972" flipH="1">
            <a:off x="3690699" y="2315814"/>
            <a:ext cx="540759" cy="669233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59694B2-5F88-4760-B49E-7A7350B2A281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05932BB-B63E-41B5-8A4D-DAF77461C809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7D3A9425-2DE4-4B30-A541-BEAB60D2C177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E38ABC7-FEBB-4D23-873F-BC7472630A9D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24D3CC7B-AB8D-443C-9F41-5E54EB5063D8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A0B77B6-2590-48E6-AE48-5689D9360552}"/>
              </a:ext>
            </a:extLst>
          </p:cNvPr>
          <p:cNvGrpSpPr/>
          <p:nvPr/>
        </p:nvGrpSpPr>
        <p:grpSpPr>
          <a:xfrm rot="20782599" flipH="1">
            <a:off x="4818302" y="3626249"/>
            <a:ext cx="540759" cy="669233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9A4F98-7FC4-41C8-8D5A-230E01804976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1C1ADB9-9BCF-4FE4-BC4D-8975E8324EA3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D627BF85-F91D-4E53-8F65-C9BB7D7114A9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D0DE31A-635F-4AF5-8653-AE06781D4118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7DE0FAE-14F1-4371-AA4A-25C124E4631F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9511A1F-D219-4D28-983F-8FE78E6388BC}"/>
              </a:ext>
            </a:extLst>
          </p:cNvPr>
          <p:cNvGrpSpPr/>
          <p:nvPr/>
        </p:nvGrpSpPr>
        <p:grpSpPr>
          <a:xfrm rot="17738120" flipH="1">
            <a:off x="4532188" y="4263264"/>
            <a:ext cx="458595" cy="702953"/>
            <a:chOff x="6672900" y="4197906"/>
            <a:chExt cx="1189491" cy="1537249"/>
          </a:xfrm>
          <a:solidFill>
            <a:srgbClr val="C00000"/>
          </a:solidFill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71E4F1A0-53A9-4014-AB45-4D6A7F72F135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99B4911-A9FF-402B-AC31-465FAA6A1811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0C7724AA-7EDC-4072-88D1-4DCC1D548DC2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1C13F79-6C9E-4258-A2F1-59FCE65FE754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06489558-7898-4425-A7EC-4F213383A909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BA09E59-7E98-487A-BF51-13A98DB5ED50}"/>
              </a:ext>
            </a:extLst>
          </p:cNvPr>
          <p:cNvGrpSpPr/>
          <p:nvPr/>
        </p:nvGrpSpPr>
        <p:grpSpPr>
          <a:xfrm>
            <a:off x="155395" y="3002602"/>
            <a:ext cx="1055299" cy="536122"/>
            <a:chOff x="10236820" y="530630"/>
            <a:chExt cx="2115404" cy="738664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318D28F9-2B81-4B41-B759-A70718F849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497091" y="810822"/>
              <a:ext cx="444133" cy="4255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C28C4AA-932D-479D-9451-90298D6DEF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21232" y="1103777"/>
              <a:ext cx="444133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DA08C8FD-AF4C-4CE1-AF37-BEEDC977F7D3}"/>
                </a:ext>
              </a:extLst>
            </p:cNvPr>
            <p:cNvSpPr txBox="1"/>
            <p:nvPr/>
          </p:nvSpPr>
          <p:spPr>
            <a:xfrm flipH="1">
              <a:off x="10965365" y="571287"/>
              <a:ext cx="138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NLOS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VLOS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26BF2EF-8734-482A-BF7D-9FC2E8ABBA94}"/>
                </a:ext>
              </a:extLst>
            </p:cNvPr>
            <p:cNvSpPr/>
            <p:nvPr/>
          </p:nvSpPr>
          <p:spPr bwMode="auto">
            <a:xfrm>
              <a:off x="10236820" y="530630"/>
              <a:ext cx="1955180" cy="73866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C8EE2ED-F5EB-4D6A-89F5-6FA92DEA4CDF}"/>
              </a:ext>
            </a:extLst>
          </p:cNvPr>
          <p:cNvCxnSpPr>
            <a:cxnSpLocks/>
          </p:cNvCxnSpPr>
          <p:nvPr/>
        </p:nvCxnSpPr>
        <p:spPr bwMode="auto">
          <a:xfrm>
            <a:off x="6768454" y="2350516"/>
            <a:ext cx="0" cy="2781474"/>
          </a:xfrm>
          <a:prstGeom prst="lin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D98CF71A-6340-4890-BD03-2A660CB0405A}"/>
              </a:ext>
            </a:extLst>
          </p:cNvPr>
          <p:cNvCxnSpPr>
            <a:cxnSpLocks/>
          </p:cNvCxnSpPr>
          <p:nvPr/>
        </p:nvCxnSpPr>
        <p:spPr bwMode="auto">
          <a:xfrm>
            <a:off x="6768454" y="5108707"/>
            <a:ext cx="1787949" cy="0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27197FC0-5019-4316-B86B-C1B05B1C236B}"/>
              </a:ext>
            </a:extLst>
          </p:cNvPr>
          <p:cNvSpPr txBox="1"/>
          <p:nvPr/>
        </p:nvSpPr>
        <p:spPr>
          <a:xfrm>
            <a:off x="8204820" y="4333147"/>
            <a:ext cx="24485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IRS Models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00CD7929-4E2E-4F75-A521-E65A26BC9AEA}"/>
              </a:ext>
            </a:extLst>
          </p:cNvPr>
          <p:cNvCxnSpPr>
            <a:cxnSpLocks/>
            <a:stCxn id="54" idx="2"/>
          </p:cNvCxnSpPr>
          <p:nvPr/>
        </p:nvCxnSpPr>
        <p:spPr bwMode="auto">
          <a:xfrm flipH="1">
            <a:off x="7402331" y="2350516"/>
            <a:ext cx="1" cy="2097998"/>
          </a:xfrm>
          <a:prstGeom prst="line">
            <a:avLst/>
          </a:pr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8CB55669-9EFC-4EBE-9D1A-AFF6442A4C54}"/>
              </a:ext>
            </a:extLst>
          </p:cNvPr>
          <p:cNvCxnSpPr>
            <a:cxnSpLocks/>
          </p:cNvCxnSpPr>
          <p:nvPr/>
        </p:nvCxnSpPr>
        <p:spPr bwMode="auto">
          <a:xfrm flipV="1">
            <a:off x="7402330" y="3196160"/>
            <a:ext cx="697095" cy="25828"/>
          </a:xfrm>
          <a:prstGeom prst="straightConnector1">
            <a:avLst/>
          </a:pr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9BFD908-11E7-4AF7-81F3-48A19428616F}"/>
              </a:ext>
            </a:extLst>
          </p:cNvPr>
          <p:cNvCxnSpPr>
            <a:cxnSpLocks/>
          </p:cNvCxnSpPr>
          <p:nvPr/>
        </p:nvCxnSpPr>
        <p:spPr bwMode="auto">
          <a:xfrm flipV="1">
            <a:off x="7394846" y="4427107"/>
            <a:ext cx="704579" cy="4201"/>
          </a:xfrm>
          <a:prstGeom prst="straightConnector1">
            <a:avLst/>
          </a:pr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1157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64" grpId="0"/>
      <p:bldP spid="71" grpId="0" animBg="1"/>
      <p:bldP spid="91" grpId="0" animBg="1"/>
      <p:bldP spid="97" grpId="0" animBg="1"/>
      <p:bldP spid="98" grpId="0"/>
      <p:bldP spid="2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E43E3-665D-47A9-8960-150142A8C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Motivation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Methodology and Implementation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Results and Conclusion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Timeline and Next Steps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92D73-E8DD-48FA-A5AD-4DD946B0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462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6F58-07F1-4A4D-BDFF-FAD1082B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54" y="2914650"/>
            <a:ext cx="10978092" cy="51435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5858200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2F2191B-0027-47A8-9DAE-2E3EE8A4CCDF}"/>
              </a:ext>
            </a:extLst>
          </p:cNvPr>
          <p:cNvGrpSpPr/>
          <p:nvPr/>
        </p:nvGrpSpPr>
        <p:grpSpPr>
          <a:xfrm>
            <a:off x="1245317" y="1251567"/>
            <a:ext cx="3467686" cy="2180729"/>
            <a:chOff x="1114164" y="569962"/>
            <a:chExt cx="3768884" cy="2804029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CCBE85A-8261-4EA9-A5C7-D27767C0AC2C}"/>
                </a:ext>
              </a:extLst>
            </p:cNvPr>
            <p:cNvSpPr/>
            <p:nvPr/>
          </p:nvSpPr>
          <p:spPr bwMode="auto">
            <a:xfrm rot="943533">
              <a:off x="1284995" y="1856700"/>
              <a:ext cx="3598053" cy="777253"/>
            </a:xfrm>
            <a:prstGeom prst="rect">
              <a:avLst/>
            </a:prstGeom>
            <a:pattFill prst="pct50">
              <a:fgClr>
                <a:srgbClr val="92D050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2E9FCEEF-3F9D-4E79-9AD0-762BAD32FE38}"/>
                </a:ext>
              </a:extLst>
            </p:cNvPr>
            <p:cNvSpPr/>
            <p:nvPr/>
          </p:nvSpPr>
          <p:spPr bwMode="auto">
            <a:xfrm>
              <a:off x="2889250" y="711200"/>
              <a:ext cx="279400" cy="1860550"/>
            </a:xfrm>
            <a:custGeom>
              <a:avLst/>
              <a:gdLst>
                <a:gd name="connsiteX0" fmla="*/ 0 w 279400"/>
                <a:gd name="connsiteY0" fmla="*/ 342900 h 1860550"/>
                <a:gd name="connsiteX1" fmla="*/ 6350 w 279400"/>
                <a:gd name="connsiteY1" fmla="*/ 1860550 h 1860550"/>
                <a:gd name="connsiteX2" fmla="*/ 279400 w 279400"/>
                <a:gd name="connsiteY2" fmla="*/ 1422400 h 1860550"/>
                <a:gd name="connsiteX3" fmla="*/ 254000 w 279400"/>
                <a:gd name="connsiteY3" fmla="*/ 0 h 1860550"/>
                <a:gd name="connsiteX4" fmla="*/ 0 w 279400"/>
                <a:gd name="connsiteY4" fmla="*/ 342900 h 186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1860550">
                  <a:moveTo>
                    <a:pt x="0" y="342900"/>
                  </a:moveTo>
                  <a:cubicBezTo>
                    <a:pt x="2117" y="848783"/>
                    <a:pt x="4233" y="1354667"/>
                    <a:pt x="6350" y="1860550"/>
                  </a:cubicBezTo>
                  <a:lnTo>
                    <a:pt x="279400" y="1422400"/>
                  </a:lnTo>
                  <a:lnTo>
                    <a:pt x="2540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C48DC7BC-C836-4B39-AB45-F3CEDF235AA4}"/>
                </a:ext>
              </a:extLst>
            </p:cNvPr>
            <p:cNvSpPr/>
            <p:nvPr/>
          </p:nvSpPr>
          <p:spPr bwMode="auto">
            <a:xfrm>
              <a:off x="2375546" y="945444"/>
              <a:ext cx="508000" cy="1625600"/>
            </a:xfrm>
            <a:custGeom>
              <a:avLst/>
              <a:gdLst>
                <a:gd name="connsiteX0" fmla="*/ 0 w 508000"/>
                <a:gd name="connsiteY0" fmla="*/ 0 h 1625600"/>
                <a:gd name="connsiteX1" fmla="*/ 6350 w 508000"/>
                <a:gd name="connsiteY1" fmla="*/ 1422400 h 1625600"/>
                <a:gd name="connsiteX2" fmla="*/ 501650 w 508000"/>
                <a:gd name="connsiteY2" fmla="*/ 1625600 h 1625600"/>
                <a:gd name="connsiteX3" fmla="*/ 508000 w 508000"/>
                <a:gd name="connsiteY3" fmla="*/ 101600 h 1625600"/>
                <a:gd name="connsiteX4" fmla="*/ 0 w 508000"/>
                <a:gd name="connsiteY4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0" h="1625600">
                  <a:moveTo>
                    <a:pt x="0" y="0"/>
                  </a:moveTo>
                  <a:cubicBezTo>
                    <a:pt x="2117" y="474133"/>
                    <a:pt x="4233" y="948267"/>
                    <a:pt x="6350" y="1422400"/>
                  </a:cubicBezTo>
                  <a:lnTo>
                    <a:pt x="501650" y="1625600"/>
                  </a:lnTo>
                  <a:cubicBezTo>
                    <a:pt x="503767" y="1117600"/>
                    <a:pt x="505883" y="609600"/>
                    <a:pt x="508000" y="10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D9F9CCE-A285-4078-BA80-3CFD177544E6}"/>
                </a:ext>
              </a:extLst>
            </p:cNvPr>
            <p:cNvSpPr/>
            <p:nvPr/>
          </p:nvSpPr>
          <p:spPr bwMode="auto">
            <a:xfrm rot="924021">
              <a:off x="1114164" y="2609403"/>
              <a:ext cx="3593073" cy="7645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8AE8EC8-B18D-43CC-946C-6257AA366E2D}"/>
                </a:ext>
              </a:extLst>
            </p:cNvPr>
            <p:cNvSpPr/>
            <p:nvPr/>
          </p:nvSpPr>
          <p:spPr bwMode="auto">
            <a:xfrm>
              <a:off x="1872433" y="1220664"/>
              <a:ext cx="503209" cy="1055388"/>
            </a:xfrm>
            <a:custGeom>
              <a:avLst/>
              <a:gdLst>
                <a:gd name="connsiteX0" fmla="*/ 12700 w 546100"/>
                <a:gd name="connsiteY0" fmla="*/ 0 h 876300"/>
                <a:gd name="connsiteX1" fmla="*/ 546100 w 546100"/>
                <a:gd name="connsiteY1" fmla="*/ 152400 h 876300"/>
                <a:gd name="connsiteX2" fmla="*/ 527050 w 546100"/>
                <a:gd name="connsiteY2" fmla="*/ 876300 h 876300"/>
                <a:gd name="connsiteX3" fmla="*/ 0 w 546100"/>
                <a:gd name="connsiteY3" fmla="*/ 762000 h 876300"/>
                <a:gd name="connsiteX4" fmla="*/ 12700 w 546100"/>
                <a:gd name="connsiteY4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876300">
                  <a:moveTo>
                    <a:pt x="12700" y="0"/>
                  </a:moveTo>
                  <a:lnTo>
                    <a:pt x="546100" y="152400"/>
                  </a:lnTo>
                  <a:lnTo>
                    <a:pt x="527050" y="876300"/>
                  </a:lnTo>
                  <a:lnTo>
                    <a:pt x="0" y="7620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B44C400B-BBA8-417A-BE46-562A402818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43983" y="855290"/>
              <a:ext cx="265291" cy="11813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D034FB-B1C9-453B-93F2-65360326CD66}"/>
                </a:ext>
              </a:extLst>
            </p:cNvPr>
            <p:cNvCxnSpPr>
              <a:cxnSpLocks/>
              <a:stCxn id="401" idx="0"/>
            </p:cNvCxnSpPr>
            <p:nvPr/>
          </p:nvCxnSpPr>
          <p:spPr bwMode="auto">
            <a:xfrm flipV="1">
              <a:off x="1884136" y="857885"/>
              <a:ext cx="263950" cy="36277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1923B36-AF48-4202-896F-0B254AE934D9}"/>
                </a:ext>
              </a:extLst>
            </p:cNvPr>
            <p:cNvCxnSpPr>
              <a:cxnSpLocks/>
              <a:endCxn id="398" idx="3"/>
            </p:cNvCxnSpPr>
            <p:nvPr/>
          </p:nvCxnSpPr>
          <p:spPr bwMode="auto">
            <a:xfrm>
              <a:off x="2629546" y="577986"/>
              <a:ext cx="513704" cy="13321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C05E6AA-422F-4C46-8FD8-55CF780F33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79649" y="569962"/>
              <a:ext cx="249897" cy="38073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543DD54-E656-4323-A1B8-1EC4554F35E3}"/>
                </a:ext>
              </a:extLst>
            </p:cNvPr>
            <p:cNvSpPr/>
            <p:nvPr/>
          </p:nvSpPr>
          <p:spPr bwMode="auto">
            <a:xfrm>
              <a:off x="3388510" y="1632460"/>
              <a:ext cx="503209" cy="1035295"/>
            </a:xfrm>
            <a:custGeom>
              <a:avLst/>
              <a:gdLst>
                <a:gd name="connsiteX0" fmla="*/ 12700 w 546100"/>
                <a:gd name="connsiteY0" fmla="*/ 0 h 876300"/>
                <a:gd name="connsiteX1" fmla="*/ 546100 w 546100"/>
                <a:gd name="connsiteY1" fmla="*/ 152400 h 876300"/>
                <a:gd name="connsiteX2" fmla="*/ 527050 w 546100"/>
                <a:gd name="connsiteY2" fmla="*/ 876300 h 876300"/>
                <a:gd name="connsiteX3" fmla="*/ 0 w 546100"/>
                <a:gd name="connsiteY3" fmla="*/ 762000 h 876300"/>
                <a:gd name="connsiteX4" fmla="*/ 12700 w 546100"/>
                <a:gd name="connsiteY4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876300">
                  <a:moveTo>
                    <a:pt x="12700" y="0"/>
                  </a:moveTo>
                  <a:lnTo>
                    <a:pt x="546100" y="152400"/>
                  </a:lnTo>
                  <a:lnTo>
                    <a:pt x="527050" y="876300"/>
                  </a:lnTo>
                  <a:lnTo>
                    <a:pt x="0" y="7620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C0D85F-51A6-4027-8665-B27C47C585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52905" y="1298385"/>
              <a:ext cx="242826" cy="64105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A53A570-C174-4E67-8E5A-B40278BD4F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397568" y="1299091"/>
              <a:ext cx="258977" cy="33336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29A87D3-CFCF-431C-A7E9-1E0F8CECB0EF}"/>
                </a:ext>
              </a:extLst>
            </p:cNvPr>
            <p:cNvSpPr/>
            <p:nvPr/>
          </p:nvSpPr>
          <p:spPr bwMode="auto">
            <a:xfrm>
              <a:off x="2387466" y="2756216"/>
              <a:ext cx="909638" cy="404812"/>
            </a:xfrm>
            <a:custGeom>
              <a:avLst/>
              <a:gdLst>
                <a:gd name="connsiteX0" fmla="*/ 376238 w 909638"/>
                <a:gd name="connsiteY0" fmla="*/ 0 h 404812"/>
                <a:gd name="connsiteX1" fmla="*/ 0 w 909638"/>
                <a:gd name="connsiteY1" fmla="*/ 261937 h 404812"/>
                <a:gd name="connsiteX2" fmla="*/ 581025 w 909638"/>
                <a:gd name="connsiteY2" fmla="*/ 404812 h 404812"/>
                <a:gd name="connsiteX3" fmla="*/ 909638 w 909638"/>
                <a:gd name="connsiteY3" fmla="*/ 114300 h 404812"/>
                <a:gd name="connsiteX4" fmla="*/ 376238 w 909638"/>
                <a:gd name="connsiteY4" fmla="*/ 0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38" h="404812">
                  <a:moveTo>
                    <a:pt x="376238" y="0"/>
                  </a:moveTo>
                  <a:lnTo>
                    <a:pt x="0" y="261937"/>
                  </a:lnTo>
                  <a:lnTo>
                    <a:pt x="581025" y="404812"/>
                  </a:lnTo>
                  <a:lnTo>
                    <a:pt x="909638" y="114300"/>
                  </a:lnTo>
                  <a:lnTo>
                    <a:pt x="37623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FCC050C-C5B1-4A80-B01E-4299A326C38D}"/>
                </a:ext>
              </a:extLst>
            </p:cNvPr>
            <p:cNvSpPr/>
            <p:nvPr/>
          </p:nvSpPr>
          <p:spPr bwMode="auto">
            <a:xfrm>
              <a:off x="2990338" y="1567007"/>
              <a:ext cx="103747" cy="821493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D382D12D-7A37-4344-802A-071BFAF7E80B}"/>
                </a:ext>
              </a:extLst>
            </p:cNvPr>
            <p:cNvSpPr/>
            <p:nvPr/>
          </p:nvSpPr>
          <p:spPr bwMode="auto">
            <a:xfrm>
              <a:off x="2968864" y="1102420"/>
              <a:ext cx="103267" cy="352069"/>
            </a:xfrm>
            <a:custGeom>
              <a:avLst/>
              <a:gdLst>
                <a:gd name="connsiteX0" fmla="*/ 0 w 132025"/>
                <a:gd name="connsiteY0" fmla="*/ 141806 h 352069"/>
                <a:gd name="connsiteX1" fmla="*/ 0 w 132025"/>
                <a:gd name="connsiteY1" fmla="*/ 352069 h 352069"/>
                <a:gd name="connsiteX2" fmla="*/ 132025 w 132025"/>
                <a:gd name="connsiteY2" fmla="*/ 244492 h 352069"/>
                <a:gd name="connsiteX3" fmla="*/ 132025 w 132025"/>
                <a:gd name="connsiteY3" fmla="*/ 0 h 352069"/>
                <a:gd name="connsiteX4" fmla="*/ 0 w 132025"/>
                <a:gd name="connsiteY4" fmla="*/ 141806 h 3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25" h="352069">
                  <a:moveTo>
                    <a:pt x="0" y="141806"/>
                  </a:moveTo>
                  <a:lnTo>
                    <a:pt x="0" y="352069"/>
                  </a:lnTo>
                  <a:lnTo>
                    <a:pt x="132025" y="244492"/>
                  </a:lnTo>
                  <a:lnTo>
                    <a:pt x="13202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06879D1-729C-427F-809F-33EABFD9F90E}"/>
                </a:ext>
              </a:extLst>
            </p:cNvPr>
            <p:cNvSpPr/>
            <p:nvPr/>
          </p:nvSpPr>
          <p:spPr bwMode="auto">
            <a:xfrm>
              <a:off x="4391582" y="1122470"/>
              <a:ext cx="279400" cy="1860550"/>
            </a:xfrm>
            <a:custGeom>
              <a:avLst/>
              <a:gdLst>
                <a:gd name="connsiteX0" fmla="*/ 0 w 279400"/>
                <a:gd name="connsiteY0" fmla="*/ 342900 h 1860550"/>
                <a:gd name="connsiteX1" fmla="*/ 6350 w 279400"/>
                <a:gd name="connsiteY1" fmla="*/ 1860550 h 1860550"/>
                <a:gd name="connsiteX2" fmla="*/ 279400 w 279400"/>
                <a:gd name="connsiteY2" fmla="*/ 1422400 h 1860550"/>
                <a:gd name="connsiteX3" fmla="*/ 254000 w 279400"/>
                <a:gd name="connsiteY3" fmla="*/ 0 h 1860550"/>
                <a:gd name="connsiteX4" fmla="*/ 0 w 279400"/>
                <a:gd name="connsiteY4" fmla="*/ 342900 h 186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00" h="1860550">
                  <a:moveTo>
                    <a:pt x="0" y="342900"/>
                  </a:moveTo>
                  <a:cubicBezTo>
                    <a:pt x="2117" y="848783"/>
                    <a:pt x="4233" y="1354667"/>
                    <a:pt x="6350" y="1860550"/>
                  </a:cubicBezTo>
                  <a:lnTo>
                    <a:pt x="279400" y="1422400"/>
                  </a:lnTo>
                  <a:lnTo>
                    <a:pt x="2540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5EFCC5A4-92EA-4C57-B48A-09B5E8AB3FF4}"/>
                </a:ext>
              </a:extLst>
            </p:cNvPr>
            <p:cNvSpPr/>
            <p:nvPr/>
          </p:nvSpPr>
          <p:spPr bwMode="auto">
            <a:xfrm>
              <a:off x="3877878" y="1356714"/>
              <a:ext cx="508000" cy="1625600"/>
            </a:xfrm>
            <a:custGeom>
              <a:avLst/>
              <a:gdLst>
                <a:gd name="connsiteX0" fmla="*/ 0 w 508000"/>
                <a:gd name="connsiteY0" fmla="*/ 0 h 1625600"/>
                <a:gd name="connsiteX1" fmla="*/ 6350 w 508000"/>
                <a:gd name="connsiteY1" fmla="*/ 1422400 h 1625600"/>
                <a:gd name="connsiteX2" fmla="*/ 501650 w 508000"/>
                <a:gd name="connsiteY2" fmla="*/ 1625600 h 1625600"/>
                <a:gd name="connsiteX3" fmla="*/ 508000 w 508000"/>
                <a:gd name="connsiteY3" fmla="*/ 101600 h 1625600"/>
                <a:gd name="connsiteX4" fmla="*/ 0 w 508000"/>
                <a:gd name="connsiteY4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0" h="1625600">
                  <a:moveTo>
                    <a:pt x="0" y="0"/>
                  </a:moveTo>
                  <a:cubicBezTo>
                    <a:pt x="2117" y="474133"/>
                    <a:pt x="4233" y="948267"/>
                    <a:pt x="6350" y="1422400"/>
                  </a:cubicBezTo>
                  <a:lnTo>
                    <a:pt x="501650" y="1625600"/>
                  </a:lnTo>
                  <a:cubicBezTo>
                    <a:pt x="503767" y="1117600"/>
                    <a:pt x="505883" y="609600"/>
                    <a:pt x="508000" y="10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22F6BF0D-E87C-4DAE-9984-21A7BED2B263}"/>
                </a:ext>
              </a:extLst>
            </p:cNvPr>
            <p:cNvCxnSpPr>
              <a:cxnSpLocks/>
              <a:endCxn id="427" idx="3"/>
            </p:cNvCxnSpPr>
            <p:nvPr/>
          </p:nvCxnSpPr>
          <p:spPr bwMode="auto">
            <a:xfrm>
              <a:off x="4122993" y="980309"/>
              <a:ext cx="522589" cy="14216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2049A2B8-6BFC-42E8-8F5A-2FD2F5A310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881981" y="981232"/>
              <a:ext cx="249897" cy="380733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E16E25C4-BCD7-43B5-9272-5083F25F6133}"/>
                </a:ext>
              </a:extLst>
            </p:cNvPr>
            <p:cNvSpPr/>
            <p:nvPr/>
          </p:nvSpPr>
          <p:spPr bwMode="auto">
            <a:xfrm>
              <a:off x="4492670" y="1978277"/>
              <a:ext cx="103747" cy="821493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5B85C49-2853-49CE-8C59-9E406725C007}"/>
                </a:ext>
              </a:extLst>
            </p:cNvPr>
            <p:cNvSpPr/>
            <p:nvPr/>
          </p:nvSpPr>
          <p:spPr bwMode="auto">
            <a:xfrm>
              <a:off x="4471196" y="1513690"/>
              <a:ext cx="103267" cy="352069"/>
            </a:xfrm>
            <a:custGeom>
              <a:avLst/>
              <a:gdLst>
                <a:gd name="connsiteX0" fmla="*/ 0 w 132025"/>
                <a:gd name="connsiteY0" fmla="*/ 141806 h 352069"/>
                <a:gd name="connsiteX1" fmla="*/ 0 w 132025"/>
                <a:gd name="connsiteY1" fmla="*/ 352069 h 352069"/>
                <a:gd name="connsiteX2" fmla="*/ 132025 w 132025"/>
                <a:gd name="connsiteY2" fmla="*/ 244492 h 352069"/>
                <a:gd name="connsiteX3" fmla="*/ 132025 w 132025"/>
                <a:gd name="connsiteY3" fmla="*/ 0 h 352069"/>
                <a:gd name="connsiteX4" fmla="*/ 0 w 132025"/>
                <a:gd name="connsiteY4" fmla="*/ 141806 h 3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25" h="352069">
                  <a:moveTo>
                    <a:pt x="0" y="141806"/>
                  </a:moveTo>
                  <a:lnTo>
                    <a:pt x="0" y="352069"/>
                  </a:lnTo>
                  <a:lnTo>
                    <a:pt x="132025" y="244492"/>
                  </a:lnTo>
                  <a:lnTo>
                    <a:pt x="13202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ECC10B-5D72-4980-9524-4E4F9221A255}"/>
              </a:ext>
            </a:extLst>
          </p:cNvPr>
          <p:cNvGrpSpPr/>
          <p:nvPr/>
        </p:nvGrpSpPr>
        <p:grpSpPr>
          <a:xfrm>
            <a:off x="463804" y="2760245"/>
            <a:ext cx="3771726" cy="3063268"/>
            <a:chOff x="201662" y="2432212"/>
            <a:chExt cx="3771726" cy="3063268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07E9094-D792-4632-84F2-983E24F5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5786" y="2795753"/>
              <a:ext cx="692142" cy="924045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3B0E502-0BDF-4FCA-B533-DA0AE0C4B5BD}"/>
                </a:ext>
              </a:extLst>
            </p:cNvPr>
            <p:cNvSpPr/>
            <p:nvPr/>
          </p:nvSpPr>
          <p:spPr bwMode="auto">
            <a:xfrm rot="785418">
              <a:off x="375335" y="4019674"/>
              <a:ext cx="3598053" cy="777253"/>
            </a:xfrm>
            <a:prstGeom prst="rect">
              <a:avLst/>
            </a:prstGeom>
            <a:pattFill prst="pct50">
              <a:fgClr>
                <a:srgbClr val="92D050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844E3BA-3C8E-4BB3-AEE0-0567954AA5DE}"/>
                </a:ext>
              </a:extLst>
            </p:cNvPr>
            <p:cNvSpPr/>
            <p:nvPr/>
          </p:nvSpPr>
          <p:spPr bwMode="auto">
            <a:xfrm>
              <a:off x="601136" y="3629931"/>
              <a:ext cx="546100" cy="876300"/>
            </a:xfrm>
            <a:custGeom>
              <a:avLst/>
              <a:gdLst>
                <a:gd name="connsiteX0" fmla="*/ 12700 w 546100"/>
                <a:gd name="connsiteY0" fmla="*/ 0 h 876300"/>
                <a:gd name="connsiteX1" fmla="*/ 546100 w 546100"/>
                <a:gd name="connsiteY1" fmla="*/ 152400 h 876300"/>
                <a:gd name="connsiteX2" fmla="*/ 527050 w 546100"/>
                <a:gd name="connsiteY2" fmla="*/ 876300 h 876300"/>
                <a:gd name="connsiteX3" fmla="*/ 0 w 546100"/>
                <a:gd name="connsiteY3" fmla="*/ 762000 h 876300"/>
                <a:gd name="connsiteX4" fmla="*/ 12700 w 546100"/>
                <a:gd name="connsiteY4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876300">
                  <a:moveTo>
                    <a:pt x="12700" y="0"/>
                  </a:moveTo>
                  <a:lnTo>
                    <a:pt x="546100" y="152400"/>
                  </a:lnTo>
                  <a:lnTo>
                    <a:pt x="527050" y="876300"/>
                  </a:lnTo>
                  <a:lnTo>
                    <a:pt x="0" y="7620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F540F54-FB0A-409F-A179-8AA721C2DC03}"/>
                </a:ext>
              </a:extLst>
            </p:cNvPr>
            <p:cNvSpPr/>
            <p:nvPr/>
          </p:nvSpPr>
          <p:spPr bwMode="auto">
            <a:xfrm>
              <a:off x="1307300" y="3480467"/>
              <a:ext cx="448669" cy="852807"/>
            </a:xfrm>
            <a:custGeom>
              <a:avLst/>
              <a:gdLst>
                <a:gd name="connsiteX0" fmla="*/ 12700 w 546100"/>
                <a:gd name="connsiteY0" fmla="*/ 0 h 876300"/>
                <a:gd name="connsiteX1" fmla="*/ 546100 w 546100"/>
                <a:gd name="connsiteY1" fmla="*/ 152400 h 876300"/>
                <a:gd name="connsiteX2" fmla="*/ 527050 w 546100"/>
                <a:gd name="connsiteY2" fmla="*/ 876300 h 876300"/>
                <a:gd name="connsiteX3" fmla="*/ 0 w 546100"/>
                <a:gd name="connsiteY3" fmla="*/ 762000 h 876300"/>
                <a:gd name="connsiteX4" fmla="*/ 12700 w 546100"/>
                <a:gd name="connsiteY4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00" h="876300">
                  <a:moveTo>
                    <a:pt x="12700" y="0"/>
                  </a:moveTo>
                  <a:lnTo>
                    <a:pt x="546100" y="152400"/>
                  </a:lnTo>
                  <a:lnTo>
                    <a:pt x="527050" y="876300"/>
                  </a:lnTo>
                  <a:lnTo>
                    <a:pt x="0" y="7620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B98BBF3-0E87-4076-8652-48E6ABEEC774}"/>
                </a:ext>
              </a:extLst>
            </p:cNvPr>
            <p:cNvSpPr/>
            <p:nvPr/>
          </p:nvSpPr>
          <p:spPr bwMode="auto">
            <a:xfrm>
              <a:off x="1745039" y="3309404"/>
              <a:ext cx="246303" cy="1023869"/>
            </a:xfrm>
            <a:custGeom>
              <a:avLst/>
              <a:gdLst>
                <a:gd name="connsiteX0" fmla="*/ 19050 w 247650"/>
                <a:gd name="connsiteY0" fmla="*/ 311150 h 1003300"/>
                <a:gd name="connsiteX1" fmla="*/ 215900 w 247650"/>
                <a:gd name="connsiteY1" fmla="*/ 0 h 1003300"/>
                <a:gd name="connsiteX2" fmla="*/ 247650 w 247650"/>
                <a:gd name="connsiteY2" fmla="*/ 609600 h 1003300"/>
                <a:gd name="connsiteX3" fmla="*/ 0 w 247650"/>
                <a:gd name="connsiteY3" fmla="*/ 1003300 h 1003300"/>
                <a:gd name="connsiteX4" fmla="*/ 19050 w 247650"/>
                <a:gd name="connsiteY4" fmla="*/ 311150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1003300">
                  <a:moveTo>
                    <a:pt x="19050" y="311150"/>
                  </a:moveTo>
                  <a:lnTo>
                    <a:pt x="215900" y="0"/>
                  </a:lnTo>
                  <a:lnTo>
                    <a:pt x="247650" y="609600"/>
                  </a:lnTo>
                  <a:lnTo>
                    <a:pt x="0" y="1003300"/>
                  </a:lnTo>
                  <a:lnTo>
                    <a:pt x="19050" y="31115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0E691B-1637-43BD-97F8-CE68BE548E26}"/>
                </a:ext>
              </a:extLst>
            </p:cNvPr>
            <p:cNvSpPr/>
            <p:nvPr/>
          </p:nvSpPr>
          <p:spPr bwMode="auto">
            <a:xfrm>
              <a:off x="1119219" y="3488769"/>
              <a:ext cx="184150" cy="1035050"/>
            </a:xfrm>
            <a:custGeom>
              <a:avLst/>
              <a:gdLst>
                <a:gd name="connsiteX0" fmla="*/ 0 w 184150"/>
                <a:gd name="connsiteY0" fmla="*/ 285750 h 1035050"/>
                <a:gd name="connsiteX1" fmla="*/ 184150 w 184150"/>
                <a:gd name="connsiteY1" fmla="*/ 0 h 1035050"/>
                <a:gd name="connsiteX2" fmla="*/ 184150 w 184150"/>
                <a:gd name="connsiteY2" fmla="*/ 762000 h 1035050"/>
                <a:gd name="connsiteX3" fmla="*/ 6350 w 184150"/>
                <a:gd name="connsiteY3" fmla="*/ 1035050 h 1035050"/>
                <a:gd name="connsiteX4" fmla="*/ 0 w 184150"/>
                <a:gd name="connsiteY4" fmla="*/ 285750 h 103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150" h="1035050">
                  <a:moveTo>
                    <a:pt x="0" y="285750"/>
                  </a:moveTo>
                  <a:lnTo>
                    <a:pt x="184150" y="0"/>
                  </a:lnTo>
                  <a:lnTo>
                    <a:pt x="184150" y="762000"/>
                  </a:lnTo>
                  <a:lnTo>
                    <a:pt x="6350" y="1035050"/>
                  </a:lnTo>
                  <a:cubicBezTo>
                    <a:pt x="4233" y="785283"/>
                    <a:pt x="2117" y="535517"/>
                    <a:pt x="0" y="28575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74C255-EE55-4A8E-A295-CFFBEFAC333C}"/>
                </a:ext>
              </a:extLst>
            </p:cNvPr>
            <p:cNvSpPr/>
            <p:nvPr/>
          </p:nvSpPr>
          <p:spPr bwMode="auto">
            <a:xfrm>
              <a:off x="2712369" y="2550152"/>
              <a:ext cx="355600" cy="2335521"/>
            </a:xfrm>
            <a:custGeom>
              <a:avLst/>
              <a:gdLst>
                <a:gd name="connsiteX0" fmla="*/ 0 w 355600"/>
                <a:gd name="connsiteY0" fmla="*/ 304800 h 2381250"/>
                <a:gd name="connsiteX1" fmla="*/ 342900 w 355600"/>
                <a:gd name="connsiteY1" fmla="*/ 0 h 2381250"/>
                <a:gd name="connsiteX2" fmla="*/ 355600 w 355600"/>
                <a:gd name="connsiteY2" fmla="*/ 1993900 h 2381250"/>
                <a:gd name="connsiteX3" fmla="*/ 19050 w 355600"/>
                <a:gd name="connsiteY3" fmla="*/ 2381250 h 2381250"/>
                <a:gd name="connsiteX4" fmla="*/ 0 w 355600"/>
                <a:gd name="connsiteY4" fmla="*/ 304800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" h="2381250">
                  <a:moveTo>
                    <a:pt x="0" y="304800"/>
                  </a:moveTo>
                  <a:lnTo>
                    <a:pt x="342900" y="0"/>
                  </a:lnTo>
                  <a:cubicBezTo>
                    <a:pt x="347133" y="664633"/>
                    <a:pt x="351367" y="1329267"/>
                    <a:pt x="355600" y="1993900"/>
                  </a:cubicBezTo>
                  <a:lnTo>
                    <a:pt x="19050" y="238125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06BD918-8534-49B6-A2D3-3E67AA8A5AFE}"/>
                </a:ext>
              </a:extLst>
            </p:cNvPr>
            <p:cNvSpPr/>
            <p:nvPr/>
          </p:nvSpPr>
          <p:spPr bwMode="auto">
            <a:xfrm>
              <a:off x="2075856" y="2697276"/>
              <a:ext cx="655959" cy="2188397"/>
            </a:xfrm>
            <a:custGeom>
              <a:avLst/>
              <a:gdLst>
                <a:gd name="connsiteX0" fmla="*/ 38100 w 679450"/>
                <a:gd name="connsiteY0" fmla="*/ 0 h 2209800"/>
                <a:gd name="connsiteX1" fmla="*/ 679450 w 679450"/>
                <a:gd name="connsiteY1" fmla="*/ 152400 h 2209800"/>
                <a:gd name="connsiteX2" fmla="*/ 666750 w 679450"/>
                <a:gd name="connsiteY2" fmla="*/ 2209800 h 2209800"/>
                <a:gd name="connsiteX3" fmla="*/ 0 w 679450"/>
                <a:gd name="connsiteY3" fmla="*/ 2063750 h 2209800"/>
                <a:gd name="connsiteX4" fmla="*/ 38100 w 679450"/>
                <a:gd name="connsiteY4" fmla="*/ 0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450" h="2209800">
                  <a:moveTo>
                    <a:pt x="38100" y="0"/>
                  </a:moveTo>
                  <a:lnTo>
                    <a:pt x="679450" y="152400"/>
                  </a:lnTo>
                  <a:cubicBezTo>
                    <a:pt x="675217" y="838200"/>
                    <a:pt x="670983" y="1524000"/>
                    <a:pt x="666750" y="2209800"/>
                  </a:cubicBezTo>
                  <a:lnTo>
                    <a:pt x="0" y="20637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68A325B-66E0-47CB-99F2-9FD9CCF58DA7}"/>
                </a:ext>
              </a:extLst>
            </p:cNvPr>
            <p:cNvSpPr/>
            <p:nvPr/>
          </p:nvSpPr>
          <p:spPr bwMode="auto">
            <a:xfrm rot="745584">
              <a:off x="201662" y="4730892"/>
              <a:ext cx="3593073" cy="7645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BE3D9E8-FA3B-4B6D-BEA5-09363F3B181C}"/>
                </a:ext>
              </a:extLst>
            </p:cNvPr>
            <p:cNvSpPr/>
            <p:nvPr/>
          </p:nvSpPr>
          <p:spPr bwMode="auto">
            <a:xfrm>
              <a:off x="2726707" y="4523819"/>
              <a:ext cx="875281" cy="532992"/>
            </a:xfrm>
            <a:custGeom>
              <a:avLst/>
              <a:gdLst>
                <a:gd name="connsiteX0" fmla="*/ 347179 w 875281"/>
                <a:gd name="connsiteY0" fmla="*/ 0 h 532992"/>
                <a:gd name="connsiteX1" fmla="*/ 875281 w 875281"/>
                <a:gd name="connsiteY1" fmla="*/ 92907 h 532992"/>
                <a:gd name="connsiteX2" fmla="*/ 728586 w 875281"/>
                <a:gd name="connsiteY2" fmla="*/ 532992 h 532992"/>
                <a:gd name="connsiteX3" fmla="*/ 0 w 875281"/>
                <a:gd name="connsiteY3" fmla="*/ 356958 h 532992"/>
                <a:gd name="connsiteX4" fmla="*/ 347179 w 875281"/>
                <a:gd name="connsiteY4" fmla="*/ 0 h 53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281" h="532992">
                  <a:moveTo>
                    <a:pt x="347179" y="0"/>
                  </a:moveTo>
                  <a:lnTo>
                    <a:pt x="875281" y="92907"/>
                  </a:lnTo>
                  <a:lnTo>
                    <a:pt x="728586" y="532992"/>
                  </a:lnTo>
                  <a:lnTo>
                    <a:pt x="0" y="356958"/>
                  </a:lnTo>
                  <a:lnTo>
                    <a:pt x="347179" y="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5CB086E-10E8-4B7E-B718-B2D25F102E56}"/>
                </a:ext>
              </a:extLst>
            </p:cNvPr>
            <p:cNvCxnSpPr>
              <a:cxnSpLocks/>
              <a:stCxn id="76" idx="1"/>
            </p:cNvCxnSpPr>
            <p:nvPr/>
          </p:nvCxnSpPr>
          <p:spPr bwMode="auto">
            <a:xfrm flipH="1" flipV="1">
              <a:off x="2518923" y="2436838"/>
              <a:ext cx="536346" cy="11331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31C4192-3298-4477-B4A8-25E131FF215D}"/>
                </a:ext>
              </a:extLst>
            </p:cNvPr>
            <p:cNvCxnSpPr>
              <a:cxnSpLocks/>
              <a:stCxn id="77" idx="0"/>
            </p:cNvCxnSpPr>
            <p:nvPr/>
          </p:nvCxnSpPr>
          <p:spPr bwMode="auto">
            <a:xfrm flipV="1">
              <a:off x="2112639" y="2432212"/>
              <a:ext cx="410969" cy="26506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7568F81-5C77-4995-95D2-BAAFB2DCF12D}"/>
                </a:ext>
              </a:extLst>
            </p:cNvPr>
            <p:cNvCxnSpPr>
              <a:cxnSpLocks/>
              <a:stCxn id="362" idx="2"/>
            </p:cNvCxnSpPr>
            <p:nvPr/>
          </p:nvCxnSpPr>
          <p:spPr bwMode="auto">
            <a:xfrm>
              <a:off x="844066" y="3300393"/>
              <a:ext cx="462118" cy="13888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349858-76B0-436E-ACBD-22258C0843EF}"/>
                </a:ext>
              </a:extLst>
            </p:cNvPr>
            <p:cNvCxnSpPr>
              <a:cxnSpLocks/>
              <a:endCxn id="362" idx="2"/>
            </p:cNvCxnSpPr>
            <p:nvPr/>
          </p:nvCxnSpPr>
          <p:spPr bwMode="auto">
            <a:xfrm flipV="1">
              <a:off x="609006" y="3300393"/>
              <a:ext cx="235060" cy="32895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30C5F42-FDBC-44CE-A54F-CE1FAA3CBE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22483" y="3172506"/>
              <a:ext cx="441996" cy="14007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EC7CF93-D4F2-4774-93CD-C0F35F7E5D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14786" y="3163586"/>
              <a:ext cx="214829" cy="30530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BD81BC7-B33A-42F1-9F29-636707B2A54A}"/>
                </a:ext>
              </a:extLst>
            </p:cNvPr>
            <p:cNvSpPr/>
            <p:nvPr/>
          </p:nvSpPr>
          <p:spPr bwMode="auto">
            <a:xfrm>
              <a:off x="2847693" y="3925355"/>
              <a:ext cx="161364" cy="821493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0082AAD-F771-44C2-92B7-0E1D9A156A28}"/>
                </a:ext>
              </a:extLst>
            </p:cNvPr>
            <p:cNvSpPr/>
            <p:nvPr/>
          </p:nvSpPr>
          <p:spPr bwMode="auto">
            <a:xfrm>
              <a:off x="2180868" y="2894785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05EF08F-0286-4EE3-90B8-03E01A69C008}"/>
                </a:ext>
              </a:extLst>
            </p:cNvPr>
            <p:cNvSpPr/>
            <p:nvPr/>
          </p:nvSpPr>
          <p:spPr bwMode="auto">
            <a:xfrm>
              <a:off x="2518923" y="3487194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AF1DB5E-DA07-4103-AC26-13400FE49187}"/>
                </a:ext>
              </a:extLst>
            </p:cNvPr>
            <p:cNvSpPr/>
            <p:nvPr/>
          </p:nvSpPr>
          <p:spPr bwMode="auto">
            <a:xfrm>
              <a:off x="2202182" y="3993624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73AA98C-2B73-42B1-9EE4-95238198E0D1}"/>
                </a:ext>
              </a:extLst>
            </p:cNvPr>
            <p:cNvSpPr/>
            <p:nvPr/>
          </p:nvSpPr>
          <p:spPr bwMode="auto">
            <a:xfrm>
              <a:off x="2476185" y="4540216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10FFEDD-F89E-42B6-ADF4-AA0516EA4DFE}"/>
                </a:ext>
              </a:extLst>
            </p:cNvPr>
            <p:cNvSpPr/>
            <p:nvPr/>
          </p:nvSpPr>
          <p:spPr bwMode="auto">
            <a:xfrm>
              <a:off x="2840997" y="2767649"/>
              <a:ext cx="132025" cy="352069"/>
            </a:xfrm>
            <a:custGeom>
              <a:avLst/>
              <a:gdLst>
                <a:gd name="connsiteX0" fmla="*/ 0 w 132025"/>
                <a:gd name="connsiteY0" fmla="*/ 141806 h 352069"/>
                <a:gd name="connsiteX1" fmla="*/ 0 w 132025"/>
                <a:gd name="connsiteY1" fmla="*/ 352069 h 352069"/>
                <a:gd name="connsiteX2" fmla="*/ 132025 w 132025"/>
                <a:gd name="connsiteY2" fmla="*/ 244492 h 352069"/>
                <a:gd name="connsiteX3" fmla="*/ 132025 w 132025"/>
                <a:gd name="connsiteY3" fmla="*/ 0 h 352069"/>
                <a:gd name="connsiteX4" fmla="*/ 0 w 132025"/>
                <a:gd name="connsiteY4" fmla="*/ 141806 h 3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25" h="352069">
                  <a:moveTo>
                    <a:pt x="0" y="141806"/>
                  </a:moveTo>
                  <a:lnTo>
                    <a:pt x="0" y="352069"/>
                  </a:lnTo>
                  <a:lnTo>
                    <a:pt x="132025" y="244492"/>
                  </a:lnTo>
                  <a:lnTo>
                    <a:pt x="13202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E55C4E4-F743-4A14-8CEE-146FE5C40B00}"/>
                </a:ext>
              </a:extLst>
            </p:cNvPr>
            <p:cNvSpPr/>
            <p:nvPr/>
          </p:nvSpPr>
          <p:spPr bwMode="auto">
            <a:xfrm>
              <a:off x="2840996" y="3390323"/>
              <a:ext cx="132025" cy="352069"/>
            </a:xfrm>
            <a:custGeom>
              <a:avLst/>
              <a:gdLst>
                <a:gd name="connsiteX0" fmla="*/ 0 w 132025"/>
                <a:gd name="connsiteY0" fmla="*/ 141806 h 352069"/>
                <a:gd name="connsiteX1" fmla="*/ 0 w 132025"/>
                <a:gd name="connsiteY1" fmla="*/ 352069 h 352069"/>
                <a:gd name="connsiteX2" fmla="*/ 132025 w 132025"/>
                <a:gd name="connsiteY2" fmla="*/ 244492 h 352069"/>
                <a:gd name="connsiteX3" fmla="*/ 132025 w 132025"/>
                <a:gd name="connsiteY3" fmla="*/ 0 h 352069"/>
                <a:gd name="connsiteX4" fmla="*/ 0 w 132025"/>
                <a:gd name="connsiteY4" fmla="*/ 141806 h 3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25" h="352069">
                  <a:moveTo>
                    <a:pt x="0" y="141806"/>
                  </a:moveTo>
                  <a:lnTo>
                    <a:pt x="0" y="352069"/>
                  </a:lnTo>
                  <a:lnTo>
                    <a:pt x="132025" y="244492"/>
                  </a:lnTo>
                  <a:lnTo>
                    <a:pt x="13202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11C77C7-F1C3-4766-9373-EF15D84061D4}"/>
                </a:ext>
              </a:extLst>
            </p:cNvPr>
            <p:cNvSpPr/>
            <p:nvPr/>
          </p:nvSpPr>
          <p:spPr bwMode="auto">
            <a:xfrm>
              <a:off x="777338" y="3860875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F000AD8-74C4-440B-9033-DB46A9ADF620}"/>
                </a:ext>
              </a:extLst>
            </p:cNvPr>
            <p:cNvSpPr/>
            <p:nvPr/>
          </p:nvSpPr>
          <p:spPr bwMode="auto">
            <a:xfrm>
              <a:off x="1200634" y="3911703"/>
              <a:ext cx="45719" cy="477239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B528400-25C7-4685-A643-DCACFC7235DB}"/>
                </a:ext>
              </a:extLst>
            </p:cNvPr>
            <p:cNvSpPr/>
            <p:nvPr/>
          </p:nvSpPr>
          <p:spPr bwMode="auto">
            <a:xfrm>
              <a:off x="1862501" y="3665815"/>
              <a:ext cx="45719" cy="477239"/>
            </a:xfrm>
            <a:custGeom>
              <a:avLst/>
              <a:gdLst>
                <a:gd name="connsiteX0" fmla="*/ 0 w 161364"/>
                <a:gd name="connsiteY0" fmla="*/ 141806 h 821493"/>
                <a:gd name="connsiteX1" fmla="*/ 14669 w 161364"/>
                <a:gd name="connsiteY1" fmla="*/ 821493 h 821493"/>
                <a:gd name="connsiteX2" fmla="*/ 161364 w 161364"/>
                <a:gd name="connsiteY2" fmla="*/ 669908 h 821493"/>
                <a:gd name="connsiteX3" fmla="*/ 146695 w 161364"/>
                <a:gd name="connsiteY3" fmla="*/ 0 h 821493"/>
                <a:gd name="connsiteX4" fmla="*/ 0 w 161364"/>
                <a:gd name="connsiteY4" fmla="*/ 141806 h 82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4" h="821493">
                  <a:moveTo>
                    <a:pt x="0" y="141806"/>
                  </a:moveTo>
                  <a:lnTo>
                    <a:pt x="14669" y="821493"/>
                  </a:lnTo>
                  <a:lnTo>
                    <a:pt x="161364" y="669908"/>
                  </a:lnTo>
                  <a:lnTo>
                    <a:pt x="146695" y="0"/>
                  </a:lnTo>
                  <a:lnTo>
                    <a:pt x="0" y="141806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EFAADF4-D418-4EF9-BD7A-AA12AEFA08C1}"/>
                </a:ext>
              </a:extLst>
            </p:cNvPr>
            <p:cNvSpPr/>
            <p:nvPr/>
          </p:nvSpPr>
          <p:spPr bwMode="auto">
            <a:xfrm>
              <a:off x="783001" y="4191134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781B70D-BD92-4244-922E-F9E439AB713D}"/>
                </a:ext>
              </a:extLst>
            </p:cNvPr>
            <p:cNvSpPr/>
            <p:nvPr/>
          </p:nvSpPr>
          <p:spPr bwMode="auto">
            <a:xfrm>
              <a:off x="1462018" y="3975134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AFB397E-CB80-481D-A980-1ECC6ECB4CA1}"/>
                </a:ext>
              </a:extLst>
            </p:cNvPr>
            <p:cNvSpPr/>
            <p:nvPr/>
          </p:nvSpPr>
          <p:spPr bwMode="auto">
            <a:xfrm>
              <a:off x="1450057" y="3734658"/>
              <a:ext cx="107577" cy="166255"/>
            </a:xfrm>
            <a:custGeom>
              <a:avLst/>
              <a:gdLst>
                <a:gd name="connsiteX0" fmla="*/ 0 w 107577"/>
                <a:gd name="connsiteY0" fmla="*/ 0 h 166255"/>
                <a:gd name="connsiteX1" fmla="*/ 0 w 107577"/>
                <a:gd name="connsiteY1" fmla="*/ 161365 h 166255"/>
                <a:gd name="connsiteX2" fmla="*/ 107577 w 107577"/>
                <a:gd name="connsiteY2" fmla="*/ 166255 h 166255"/>
                <a:gd name="connsiteX3" fmla="*/ 107577 w 107577"/>
                <a:gd name="connsiteY3" fmla="*/ 4890 h 166255"/>
                <a:gd name="connsiteX4" fmla="*/ 0 w 107577"/>
                <a:gd name="connsiteY4" fmla="*/ 0 h 1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77" h="166255">
                  <a:moveTo>
                    <a:pt x="0" y="0"/>
                  </a:moveTo>
                  <a:lnTo>
                    <a:pt x="0" y="161365"/>
                  </a:lnTo>
                  <a:lnTo>
                    <a:pt x="107577" y="166255"/>
                  </a:lnTo>
                  <a:lnTo>
                    <a:pt x="107577" y="4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22A67F-2B99-4638-A012-A6F321D8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54" y="700088"/>
            <a:ext cx="10978092" cy="414850"/>
          </a:xfrm>
        </p:spPr>
        <p:txBody>
          <a:bodyPr/>
          <a:lstStyle/>
          <a:p>
            <a:r>
              <a:rPr lang="en-US" dirty="0"/>
              <a:t>Potential of mmWave Communication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BA5728-018D-40A8-873D-247DA30A250B}"/>
              </a:ext>
            </a:extLst>
          </p:cNvPr>
          <p:cNvCxnSpPr>
            <a:cxnSpLocks/>
            <a:endCxn id="384" idx="4"/>
          </p:cNvCxnSpPr>
          <p:nvPr/>
        </p:nvCxnSpPr>
        <p:spPr bwMode="auto">
          <a:xfrm flipH="1">
            <a:off x="1028691" y="3444357"/>
            <a:ext cx="177871" cy="1338336"/>
          </a:xfrm>
          <a:prstGeom prst="straightConnector1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EE8839E-726B-4F08-A4AB-994FD8BC1398}"/>
              </a:ext>
            </a:extLst>
          </p:cNvPr>
          <p:cNvCxnSpPr>
            <a:cxnSpLocks/>
          </p:cNvCxnSpPr>
          <p:nvPr/>
        </p:nvCxnSpPr>
        <p:spPr bwMode="auto">
          <a:xfrm flipV="1">
            <a:off x="1358470" y="2399026"/>
            <a:ext cx="2093078" cy="983538"/>
          </a:xfrm>
          <a:prstGeom prst="straightConnector1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1CA7DD1-E58B-4D61-BA5D-4B394DC62D15}"/>
              </a:ext>
            </a:extLst>
          </p:cNvPr>
          <p:cNvCxnSpPr>
            <a:cxnSpLocks/>
            <a:endCxn id="411" idx="2"/>
          </p:cNvCxnSpPr>
          <p:nvPr/>
        </p:nvCxnSpPr>
        <p:spPr bwMode="auto">
          <a:xfrm>
            <a:off x="3540660" y="2386714"/>
            <a:ext cx="213516" cy="1710768"/>
          </a:xfrm>
          <a:prstGeom prst="straightConnector1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051FFD5-803E-4BA4-B448-B512B3855326}"/>
              </a:ext>
            </a:extLst>
          </p:cNvPr>
          <p:cNvCxnSpPr>
            <a:cxnSpLocks/>
          </p:cNvCxnSpPr>
          <p:nvPr/>
        </p:nvCxnSpPr>
        <p:spPr bwMode="auto">
          <a:xfrm>
            <a:off x="1221666" y="3453928"/>
            <a:ext cx="1092247" cy="447447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89FA946-153E-4CBF-9EEB-2055ACB7D049}"/>
              </a:ext>
            </a:extLst>
          </p:cNvPr>
          <p:cNvSpPr txBox="1"/>
          <p:nvPr/>
        </p:nvSpPr>
        <p:spPr>
          <a:xfrm>
            <a:off x="3077586" y="1208430"/>
            <a:ext cx="2349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Buildings with </a:t>
            </a:r>
            <a:r>
              <a:rPr lang="en-US" dirty="0" err="1">
                <a:solidFill>
                  <a:schemeClr val="tx1"/>
                </a:solidFill>
              </a:rPr>
              <a:t>metasurface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DE0CF00-68A7-4722-9B78-98A14B0F38A4}"/>
              </a:ext>
            </a:extLst>
          </p:cNvPr>
          <p:cNvSpPr txBox="1"/>
          <p:nvPr/>
        </p:nvSpPr>
        <p:spPr>
          <a:xfrm>
            <a:off x="431433" y="3347341"/>
            <a:ext cx="461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BS</a:t>
            </a:r>
          </a:p>
        </p:txBody>
      </p:sp>
      <p:sp>
        <p:nvSpPr>
          <p:cNvPr id="95" name="Content Placeholder 1">
            <a:extLst>
              <a:ext uri="{FF2B5EF4-FFF2-40B4-BE49-F238E27FC236}">
                <a16:creationId xmlns:a16="http://schemas.microsoft.com/office/drawing/2014/main" id="{D61CB172-D5BF-4D30-9E4D-267B20BDCA3C}"/>
              </a:ext>
            </a:extLst>
          </p:cNvPr>
          <p:cNvSpPr txBox="1">
            <a:spLocks/>
          </p:cNvSpPr>
          <p:nvPr/>
        </p:nvSpPr>
        <p:spPr>
          <a:xfrm>
            <a:off x="6995340" y="2690269"/>
            <a:ext cx="4589706" cy="267861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Font typeface="Wingdings" pitchFamily="2" charset="2"/>
              <a:buChar char="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Font typeface="Wingdings" pitchFamily="2" charset="2"/>
              <a:buChar char=""/>
              <a:defRPr sz="1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Font typeface="Wingdings" pitchFamily="2" charset="2"/>
              <a:buChar char="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Font typeface="Wingdings" pitchFamily="2" charset="2"/>
              <a:buChar char="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Font typeface="Wingdings" pitchFamily="2" charset="2"/>
              <a:buChar char=""/>
              <a:defRPr sz="16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Font typeface="Wingdings" pitchFamily="2" charset="2"/>
              <a:buChar char="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Font typeface="Wingdings" pitchFamily="2" charset="2"/>
              <a:buChar char="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Font typeface="Wingdings" pitchFamily="2" charset="2"/>
              <a:buChar char="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B73D"/>
              </a:buClr>
              <a:buFont typeface="Wingdings" pitchFamily="2" charset="2"/>
              <a:buChar char="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b="1" kern="0" dirty="0"/>
              <a:t>Advantages:</a:t>
            </a:r>
            <a:endParaRPr lang="en-US" sz="1800" kern="0" dirty="0"/>
          </a:p>
          <a:p>
            <a:r>
              <a:rPr lang="en-US" sz="1800" kern="0" dirty="0">
                <a:latin typeface="Arial"/>
                <a:cs typeface="Arial"/>
              </a:rPr>
              <a:t>Higher bandwidth and data rates</a:t>
            </a:r>
            <a:endParaRPr lang="en-US" sz="1800" kern="0" dirty="0"/>
          </a:p>
          <a:p>
            <a:r>
              <a:rPr lang="en-US" sz="1800" kern="0" dirty="0">
                <a:latin typeface="Arial"/>
                <a:cs typeface="Arial"/>
              </a:rPr>
              <a:t>Network capacity extension</a:t>
            </a:r>
          </a:p>
          <a:p>
            <a:endParaRPr lang="en-US" sz="1800" kern="0" dirty="0">
              <a:latin typeface="Arial"/>
              <a:cs typeface="Arial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1800" b="1" kern="0" dirty="0"/>
              <a:t>Disadvantages:</a:t>
            </a:r>
          </a:p>
          <a:p>
            <a:r>
              <a:rPr lang="en-US" sz="1800" kern="0" dirty="0">
                <a:latin typeface="Arial"/>
                <a:cs typeface="Arial"/>
              </a:rPr>
              <a:t>Higher path loss </a:t>
            </a:r>
          </a:p>
          <a:p>
            <a:r>
              <a:rPr lang="en-US" sz="1800" kern="0" dirty="0">
                <a:latin typeface="Arial"/>
                <a:cs typeface="Arial"/>
              </a:rPr>
              <a:t>Susceptibility to blockage </a:t>
            </a:r>
            <a:endParaRPr lang="en-US" sz="1800" kern="0" dirty="0"/>
          </a:p>
          <a:p>
            <a:r>
              <a:rPr lang="en-US" sz="1800" kern="0" dirty="0"/>
              <a:t>Beam management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C9C8933-3F0D-4E71-A4C1-DCC4357699A3}"/>
              </a:ext>
            </a:extLst>
          </p:cNvPr>
          <p:cNvGrpSpPr/>
          <p:nvPr/>
        </p:nvGrpSpPr>
        <p:grpSpPr>
          <a:xfrm>
            <a:off x="6063192" y="2111497"/>
            <a:ext cx="4014963" cy="379947"/>
            <a:chOff x="6928485" y="5451261"/>
            <a:chExt cx="4014963" cy="379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3205ED4-D180-49DD-B5E5-B68990BB30BB}"/>
                    </a:ext>
                  </a:extLst>
                </p:cNvPr>
                <p:cNvSpPr txBox="1"/>
                <p:nvPr/>
              </p:nvSpPr>
              <p:spPr>
                <a:xfrm>
                  <a:off x="6928485" y="5464151"/>
                  <a:ext cx="126964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𝐓𝐱</m:t>
                            </m:r>
                          </m:sub>
                        </m:sSub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sz="16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𝐓𝐱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3205ED4-D180-49DD-B5E5-B68990BB3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485" y="5464151"/>
                  <a:ext cx="126964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EA13955-1F7F-438A-AA14-0F8E68365794}"/>
                    </a:ext>
                  </a:extLst>
                </p:cNvPr>
                <p:cNvSpPr txBox="1"/>
                <p:nvPr/>
              </p:nvSpPr>
              <p:spPr>
                <a:xfrm>
                  <a:off x="7955119" y="5480965"/>
                  <a:ext cx="69180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EA13955-1F7F-438A-AA14-0F8E68365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5119" y="5480965"/>
                  <a:ext cx="691809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2BE72D1-D49A-4184-BEF4-47C44950DBEC}"/>
                    </a:ext>
                  </a:extLst>
                </p:cNvPr>
                <p:cNvSpPr txBox="1"/>
                <p:nvPr/>
              </p:nvSpPr>
              <p:spPr>
                <a:xfrm>
                  <a:off x="8491837" y="5451261"/>
                  <a:ext cx="67208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𝑴𝒆𝒕𝒂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2BE72D1-D49A-4184-BEF4-47C44950D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1837" y="5451261"/>
                  <a:ext cx="672081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65FB319-7249-4980-8D05-9058CED9CEBD}"/>
                    </a:ext>
                  </a:extLst>
                </p:cNvPr>
                <p:cNvSpPr txBox="1"/>
                <p:nvPr/>
              </p:nvSpPr>
              <p:spPr>
                <a:xfrm>
                  <a:off x="9015491" y="5479816"/>
                  <a:ext cx="87112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60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65FB319-7249-4980-8D05-9058CED9C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5491" y="5479816"/>
                  <a:ext cx="871122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1F4FD3A-34F6-4860-94E1-5B1829878E22}"/>
                    </a:ext>
                  </a:extLst>
                </p:cNvPr>
                <p:cNvSpPr txBox="1"/>
                <p:nvPr/>
              </p:nvSpPr>
              <p:spPr>
                <a:xfrm>
                  <a:off x="9543881" y="5471984"/>
                  <a:ext cx="139956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+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  <m:r>
                              <a:rPr lang="en-US" sz="16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𝐑𝐱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1F4FD3A-34F6-4860-94E1-5B1829878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3881" y="5471984"/>
                  <a:ext cx="1399567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516BE4C-411D-449A-A436-3A0C32F31EB4}"/>
                </a:ext>
              </a:extLst>
            </p:cNvPr>
            <p:cNvSpPr/>
            <p:nvPr/>
          </p:nvSpPr>
          <p:spPr bwMode="auto">
            <a:xfrm>
              <a:off x="7011870" y="5464152"/>
              <a:ext cx="3846061" cy="36705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2914D2CC-7F08-4602-9AB6-258062265378}"/>
              </a:ext>
            </a:extLst>
          </p:cNvPr>
          <p:cNvSpPr txBox="1"/>
          <p:nvPr/>
        </p:nvSpPr>
        <p:spPr>
          <a:xfrm>
            <a:off x="5448918" y="1744779"/>
            <a:ext cx="364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Communication link </a:t>
            </a:r>
            <a:r>
              <a:rPr lang="de-DE" dirty="0" err="1">
                <a:solidFill>
                  <a:schemeClr val="tx1"/>
                </a:solidFill>
              </a:rPr>
              <a:t>with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metasurfaces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5EE5A7A-470D-42A1-9592-798164FCBA72}"/>
                  </a:ext>
                </a:extLst>
              </p:cNvPr>
              <p:cNvSpPr txBox="1"/>
              <p:nvPr/>
            </p:nvSpPr>
            <p:spPr>
              <a:xfrm>
                <a:off x="1657822" y="3156668"/>
                <a:ext cx="5423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5EE5A7A-470D-42A1-9592-798164FCB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822" y="3156668"/>
                <a:ext cx="54233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A95B81C-DC37-4086-AB45-DC250B6BBBCF}"/>
                  </a:ext>
                </a:extLst>
              </p:cNvPr>
              <p:cNvSpPr txBox="1"/>
              <p:nvPr/>
            </p:nvSpPr>
            <p:spPr>
              <a:xfrm>
                <a:off x="3746264" y="3707654"/>
                <a:ext cx="4262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1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A95B81C-DC37-4086-AB45-DC250B6BB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264" y="3707654"/>
                <a:ext cx="4262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6" name="Table 52">
                <a:extLst>
                  <a:ext uri="{FF2B5EF4-FFF2-40B4-BE49-F238E27FC236}">
                    <a16:creationId xmlns:a16="http://schemas.microsoft.com/office/drawing/2014/main" id="{709B3004-10F0-486C-8C7F-D9E8E2408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2082"/>
                  </p:ext>
                </p:extLst>
              </p:nvPr>
            </p:nvGraphicFramePr>
            <p:xfrm>
              <a:off x="9614129" y="540702"/>
              <a:ext cx="2437134" cy="8754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6536">
                      <a:extLst>
                        <a:ext uri="{9D8B030D-6E8A-4147-A177-3AD203B41FA5}">
                          <a16:colId xmlns:a16="http://schemas.microsoft.com/office/drawing/2014/main" val="3174224240"/>
                        </a:ext>
                      </a:extLst>
                    </a:gridCol>
                    <a:gridCol w="1800598">
                      <a:extLst>
                        <a:ext uri="{9D8B030D-6E8A-4147-A177-3AD203B41FA5}">
                          <a16:colId xmlns:a16="http://schemas.microsoft.com/office/drawing/2014/main" val="1819668941"/>
                        </a:ext>
                      </a:extLst>
                    </a:gridCol>
                  </a:tblGrid>
                  <a:tr h="169735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  <m:r>
                                      <a:rPr lang="de-DE" sz="8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de-DE" sz="800" b="0" i="1" smtClean="0">
                                        <a:latin typeface="Cambria Math" panose="02040503050406030204" pitchFamily="18" charset="0"/>
                                      </a:rPr>
                                      <m:t>𝑅𝑥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Transmitted/received power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5380595"/>
                      </a:ext>
                    </a:extLst>
                  </a:tr>
                  <a:tr h="169735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𝑇𝑥</m:t>
                                    </m:r>
                                    <m:r>
                                      <a:rPr lang="de-DE" sz="8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de-DE" sz="800" b="0" i="1" smtClean="0">
                                        <a:latin typeface="Cambria Math" panose="02040503050406030204" pitchFamily="18" charset="0"/>
                                      </a:rPr>
                                      <m:t>𝑅𝑥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80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Transmitter/receiver gain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2225457"/>
                      </a:ext>
                    </a:extLst>
                  </a:tr>
                  <a:tr h="161899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800" b="0" i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PL</m:t>
                                    </m:r>
                                  </m:e>
                                  <m:sub>
                                    <m:r>
                                      <a:rPr lang="en-US" sz="800" b="0" i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800" b="0" i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PL</m:t>
                                    </m:r>
                                  </m:e>
                                  <m:sub>
                                    <m:r>
                                      <a:rPr lang="en-US" sz="8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80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Path loss from Tx-IRS and IRS-Rx.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52010157"/>
                      </a:ext>
                    </a:extLst>
                  </a:tr>
                  <a:tr h="161899">
                    <a:tc>
                      <a:txBody>
                        <a:bodyPr/>
                        <a:lstStyle/>
                        <a:p>
                          <a:pPr marL="0" algn="ctr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Meta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80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Gain at the </a:t>
                          </a:r>
                          <a:r>
                            <a:rPr lang="en-US" sz="800" noProof="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Metasurface</a:t>
                          </a:r>
                          <a:endParaRPr lang="en-US" sz="80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99139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6" name="Table 52">
                <a:extLst>
                  <a:ext uri="{FF2B5EF4-FFF2-40B4-BE49-F238E27FC236}">
                    <a16:creationId xmlns:a16="http://schemas.microsoft.com/office/drawing/2014/main" id="{709B3004-10F0-486C-8C7F-D9E8E2408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2082"/>
                  </p:ext>
                </p:extLst>
              </p:nvPr>
            </p:nvGraphicFramePr>
            <p:xfrm>
              <a:off x="9614129" y="540702"/>
              <a:ext cx="2437134" cy="8754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6536">
                      <a:extLst>
                        <a:ext uri="{9D8B030D-6E8A-4147-A177-3AD203B41FA5}">
                          <a16:colId xmlns:a16="http://schemas.microsoft.com/office/drawing/2014/main" val="3174224240"/>
                        </a:ext>
                      </a:extLst>
                    </a:gridCol>
                    <a:gridCol w="1800598">
                      <a:extLst>
                        <a:ext uri="{9D8B030D-6E8A-4147-A177-3AD203B41FA5}">
                          <a16:colId xmlns:a16="http://schemas.microsoft.com/office/drawing/2014/main" val="1819668941"/>
                        </a:ext>
                      </a:extLst>
                    </a:gridCol>
                  </a:tblGrid>
                  <a:tr h="2243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962" t="-2703" r="-286538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Transmitted/received power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85380595"/>
                      </a:ext>
                    </a:extLst>
                  </a:tr>
                  <a:tr h="2243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962" t="-102703" r="-286538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Transmitter/receiver gain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222545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962" t="-208333" r="-286538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Path loss from Tx-IRS and IRS-Rx.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5201015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962" t="-317143" r="-286538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defTabSz="640080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80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Gain at the </a:t>
                          </a:r>
                          <a:r>
                            <a:rPr lang="en-US" sz="800" noProof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Metasurface</a:t>
                          </a:r>
                          <a:endParaRPr lang="en-US" sz="80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991398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581EDFD9-214B-4EEF-8A39-FC767304F976}"/>
              </a:ext>
            </a:extLst>
          </p:cNvPr>
          <p:cNvSpPr txBox="1"/>
          <p:nvPr/>
        </p:nvSpPr>
        <p:spPr>
          <a:xfrm>
            <a:off x="5443503" y="5392503"/>
            <a:ext cx="250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Typical</a:t>
            </a:r>
            <a:r>
              <a:rPr lang="de-DE" dirty="0">
                <a:solidFill>
                  <a:schemeClr val="tx1"/>
                </a:solidFill>
              </a:rPr>
              <a:t> communication link 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A603BBA-50D0-440B-B0B4-921A8DF3512B}"/>
                  </a:ext>
                </a:extLst>
              </p:cNvPr>
              <p:cNvSpPr txBox="1"/>
              <p:nvPr/>
            </p:nvSpPr>
            <p:spPr>
              <a:xfrm>
                <a:off x="6146577" y="5849856"/>
                <a:ext cx="3072470" cy="338554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𝐓𝐱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𝐓𝐱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−  </m:t>
                      </m:r>
                      <m:r>
                        <a:rPr lang="en-US" sz="1600" b="1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𝐏𝐋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𝐑𝐱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A603BBA-50D0-440B-B0B4-921A8DF35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577" y="5849856"/>
                <a:ext cx="307247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3AD1251-263A-42AC-9AF6-75E57F453902}"/>
              </a:ext>
            </a:extLst>
          </p:cNvPr>
          <p:cNvCxnSpPr>
            <a:cxnSpLocks/>
          </p:cNvCxnSpPr>
          <p:nvPr/>
        </p:nvCxnSpPr>
        <p:spPr bwMode="auto">
          <a:xfrm>
            <a:off x="1212312" y="3463389"/>
            <a:ext cx="2168415" cy="1976002"/>
          </a:xfrm>
          <a:prstGeom prst="straightConnector1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F2D9216-C722-42F8-872E-648C2CA57A4A}"/>
              </a:ext>
            </a:extLst>
          </p:cNvPr>
          <p:cNvCxnSpPr>
            <a:cxnSpLocks/>
          </p:cNvCxnSpPr>
          <p:nvPr/>
        </p:nvCxnSpPr>
        <p:spPr bwMode="auto">
          <a:xfrm>
            <a:off x="2333482" y="3901727"/>
            <a:ext cx="1244860" cy="668049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88BF4738-B368-43D6-B14B-60402A77CFDF}"/>
              </a:ext>
            </a:extLst>
          </p:cNvPr>
          <p:cNvSpPr/>
          <p:nvPr/>
        </p:nvSpPr>
        <p:spPr bwMode="auto">
          <a:xfrm>
            <a:off x="2663616" y="4001704"/>
            <a:ext cx="305672" cy="322128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71D0C3-5704-4A0A-95D6-AC94A332B213}"/>
                  </a:ext>
                </a:extLst>
              </p:cNvPr>
              <p:cNvSpPr txBox="1"/>
              <p:nvPr/>
            </p:nvSpPr>
            <p:spPr>
              <a:xfrm>
                <a:off x="2224282" y="4731118"/>
                <a:ext cx="5375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𝐏𝐋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171D0C3-5704-4A0A-95D6-AC94A332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282" y="4731118"/>
                <a:ext cx="537577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43E86F3-AB80-4A25-86DF-A29C0EBE2209}"/>
              </a:ext>
            </a:extLst>
          </p:cNvPr>
          <p:cNvSpPr txBox="1"/>
          <p:nvPr/>
        </p:nvSpPr>
        <p:spPr>
          <a:xfrm>
            <a:off x="1330757" y="5280366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96E38D-1B31-4476-AE58-7AEC01EFCBF4}"/>
              </a:ext>
            </a:extLst>
          </p:cNvPr>
          <p:cNvSpPr txBox="1"/>
          <p:nvPr/>
        </p:nvSpPr>
        <p:spPr>
          <a:xfrm>
            <a:off x="3569027" y="5784640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31D283-9730-43AB-924E-1B64F160190A}"/>
              </a:ext>
            </a:extLst>
          </p:cNvPr>
          <p:cNvSpPr txBox="1"/>
          <p:nvPr/>
        </p:nvSpPr>
        <p:spPr>
          <a:xfrm>
            <a:off x="3906004" y="4711363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P3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11CEA06-37DF-4D65-8CF2-4F940704B2BE}"/>
              </a:ext>
            </a:extLst>
          </p:cNvPr>
          <p:cNvGrpSpPr/>
          <p:nvPr/>
        </p:nvGrpSpPr>
        <p:grpSpPr>
          <a:xfrm>
            <a:off x="381741" y="5649801"/>
            <a:ext cx="1055299" cy="742918"/>
            <a:chOff x="10236820" y="526376"/>
            <a:chExt cx="2115404" cy="742918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53A8F1B-623F-4900-A3A7-038ACEE0B61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21232" y="895708"/>
              <a:ext cx="444133" cy="4254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C4C1D08-A2E2-4603-8499-3654F82103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21232" y="1103777"/>
              <a:ext cx="444133" cy="0"/>
            </a:xfrm>
            <a:prstGeom prst="line">
              <a:avLst/>
            </a:prstGeom>
            <a:noFill/>
            <a:ln w="571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B3FF9BF-4753-4684-8A38-10CD3C319F67}"/>
                </a:ext>
              </a:extLst>
            </p:cNvPr>
            <p:cNvSpPr txBox="1"/>
            <p:nvPr/>
          </p:nvSpPr>
          <p:spPr>
            <a:xfrm flipH="1">
              <a:off x="10965365" y="526376"/>
              <a:ext cx="13868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LOS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NLOS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VLOS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49D9D27-8A33-4066-AAD8-B2A5E0323F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21232" y="700088"/>
              <a:ext cx="444133" cy="0"/>
            </a:xfrm>
            <a:prstGeom prst="line">
              <a:avLst/>
            </a:prstGeom>
            <a:noFill/>
            <a:ln w="5715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12E06EB-B529-4889-AB6C-4889EF4B1F01}"/>
                </a:ext>
              </a:extLst>
            </p:cNvPr>
            <p:cNvSpPr/>
            <p:nvPr/>
          </p:nvSpPr>
          <p:spPr bwMode="auto">
            <a:xfrm>
              <a:off x="10236820" y="530630"/>
              <a:ext cx="1955180" cy="738664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35301C61-2104-4B3B-BFBB-B598CA2C8ECD}"/>
              </a:ext>
            </a:extLst>
          </p:cNvPr>
          <p:cNvGrpSpPr/>
          <p:nvPr/>
        </p:nvGrpSpPr>
        <p:grpSpPr>
          <a:xfrm rot="12005739" flipH="1">
            <a:off x="1020481" y="3418232"/>
            <a:ext cx="377827" cy="403591"/>
            <a:chOff x="6672900" y="4197906"/>
            <a:chExt cx="1189491" cy="1537249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409F1297-7CA0-49D4-BD21-EA86B1860DF5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F1E7C12-C503-4412-BC6C-79E89FD3E754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E4F774-B0EA-4717-88EA-D28DD7E493A2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5618B10-189F-4BB5-A995-7E4EEA9292A4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BD57E1A-7FDE-4A10-AD33-B2EEC538E881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CF11DFB2-1AF5-4023-91FF-A7A0369AFEF6}"/>
              </a:ext>
            </a:extLst>
          </p:cNvPr>
          <p:cNvGrpSpPr/>
          <p:nvPr/>
        </p:nvGrpSpPr>
        <p:grpSpPr>
          <a:xfrm rot="9041688" flipH="1">
            <a:off x="1149143" y="3331562"/>
            <a:ext cx="377827" cy="403591"/>
            <a:chOff x="6672900" y="4197906"/>
            <a:chExt cx="1189491" cy="1537249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40A7A7CD-33B1-4FB4-9C29-A98C437DDDF1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EA8C095E-389A-4FDF-B140-98FC3E8F347A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1C3A3C1-8C71-4228-9789-CFA46C22E859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A068468B-80AB-490D-8283-760B94353E5C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EB9A2F1-48FC-42B6-9C7F-CCCBD50F7664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52567849-5CBB-4FB5-A1A2-F599581E6831}"/>
              </a:ext>
            </a:extLst>
          </p:cNvPr>
          <p:cNvGrpSpPr/>
          <p:nvPr/>
        </p:nvGrpSpPr>
        <p:grpSpPr>
          <a:xfrm rot="20166433" flipH="1">
            <a:off x="2971848" y="5090535"/>
            <a:ext cx="377827" cy="403591"/>
            <a:chOff x="6672900" y="4197906"/>
            <a:chExt cx="1189491" cy="1537249"/>
          </a:xfrm>
        </p:grpSpPr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7DA8ED7-EA52-41CD-BF7E-A37007E8DD3D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E034A47-CE84-47D6-B7B5-88B184AB3E28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DB69EA7D-239C-4467-A6E9-1286065F9483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CA35BB7-48E2-4F8E-A56F-61022D838C70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0AC45070-A5ED-4D47-9431-EAE436B22FA2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C67980F8-5E81-40D7-B6A3-345DB2D70831}"/>
              </a:ext>
            </a:extLst>
          </p:cNvPr>
          <p:cNvGrpSpPr/>
          <p:nvPr/>
        </p:nvGrpSpPr>
        <p:grpSpPr>
          <a:xfrm rot="1582879" flipH="1">
            <a:off x="825962" y="4340915"/>
            <a:ext cx="377827" cy="403591"/>
            <a:chOff x="6672900" y="4197906"/>
            <a:chExt cx="1189491" cy="1537249"/>
          </a:xfrm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44E918A3-5221-4778-BD00-11537AC62ABD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FF786F2D-2FE5-40AB-A509-0AACAFF362C1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DF6C350-F17B-492F-BD80-3EDB7AAB3E5E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1765C841-FB5C-41C4-83DD-FED85AA45925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71213913-3A19-41A5-82E3-287DBF8299C5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CDD893AE-9ABF-49DD-BA3B-94E820D41137}"/>
              </a:ext>
            </a:extLst>
          </p:cNvPr>
          <p:cNvGrpSpPr/>
          <p:nvPr/>
        </p:nvGrpSpPr>
        <p:grpSpPr>
          <a:xfrm rot="19193719" flipH="1">
            <a:off x="3120932" y="4254985"/>
            <a:ext cx="377827" cy="403591"/>
            <a:chOff x="6672900" y="4197906"/>
            <a:chExt cx="1189491" cy="1537249"/>
          </a:xfrm>
          <a:solidFill>
            <a:srgbClr val="C00000"/>
          </a:solidFill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C66BE0F-9017-4521-B01A-5406DB3FF3E4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1050A2B2-6257-4494-B0C9-4728384F6742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DD0EDC43-9DBE-45B3-BADC-270A869CE0AF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FD23B1E-8E6B-45C2-8AAA-8A4AF1F741E7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60427FCD-9F70-4575-A97D-32682465E49E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50F4EFFB-09D9-4433-8BF5-49D7DAC5757F}"/>
              </a:ext>
            </a:extLst>
          </p:cNvPr>
          <p:cNvGrpSpPr/>
          <p:nvPr/>
        </p:nvGrpSpPr>
        <p:grpSpPr>
          <a:xfrm rot="7889740" flipH="1">
            <a:off x="1185251" y="3232506"/>
            <a:ext cx="377827" cy="403591"/>
            <a:chOff x="6672900" y="4197906"/>
            <a:chExt cx="1189491" cy="1537249"/>
          </a:xfrm>
          <a:solidFill>
            <a:srgbClr val="C00000"/>
          </a:solidFill>
        </p:grpSpPr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31D083A9-D3E9-437D-BC71-625CC38B5819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BB228A2E-7D21-40F4-B91C-68DF02F33DBB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B1CA2D16-F455-41FE-A66C-FF0566F6B4C7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8314B11-74C4-4B0D-A96A-DB5349118138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7058A58E-CCC7-4051-92A2-D87ECF0B84EF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7BAB54A9-DC1D-437E-A6CE-49299E51C80F}"/>
              </a:ext>
            </a:extLst>
          </p:cNvPr>
          <p:cNvGrpSpPr/>
          <p:nvPr/>
        </p:nvGrpSpPr>
        <p:grpSpPr>
          <a:xfrm rot="691822" flipH="1">
            <a:off x="3529528" y="3854778"/>
            <a:ext cx="377827" cy="403591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4A5130EC-B906-409A-9489-45E0857018F4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A8199639-17AB-4270-ADE4-6EBDF5F01872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DB9247E6-C3B1-40EF-8801-891D333A0E3A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C4BA6AB0-87B0-4657-956D-9381235179BB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066D4E72-BC89-4E8A-86B3-AB029E27862F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B746C48-8A8B-4BC4-AD3F-3ECDB168F837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88417" y="4788052"/>
            <a:ext cx="169482" cy="338964"/>
          </a:xfrm>
          <a:prstGeom prst="rect">
            <a:avLst/>
          </a:prstGeom>
        </p:spPr>
      </p:pic>
      <p:grpSp>
        <p:nvGrpSpPr>
          <p:cNvPr id="434" name="Group 433">
            <a:extLst>
              <a:ext uri="{FF2B5EF4-FFF2-40B4-BE49-F238E27FC236}">
                <a16:creationId xmlns:a16="http://schemas.microsoft.com/office/drawing/2014/main" id="{A71F4575-5E67-4752-AE56-60E06F78AE31}"/>
              </a:ext>
            </a:extLst>
          </p:cNvPr>
          <p:cNvGrpSpPr/>
          <p:nvPr/>
        </p:nvGrpSpPr>
        <p:grpSpPr>
          <a:xfrm rot="5400000" flipH="1">
            <a:off x="1163104" y="3121422"/>
            <a:ext cx="377827" cy="403591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60FA1635-7E7D-4B54-88DA-4141EC31703B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04AF151B-30D6-473E-BC50-644DB682DF28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632947DE-CA72-41E0-BA37-BA615298E24A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95D157CE-A087-4A94-A5BE-58481C164A25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9F58EE7A-78EE-418C-A1AF-75F630FAA9A1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pic>
        <p:nvPicPr>
          <p:cNvPr id="446" name="Picture 445">
            <a:extLst>
              <a:ext uri="{FF2B5EF4-FFF2-40B4-BE49-F238E27FC236}">
                <a16:creationId xmlns:a16="http://schemas.microsoft.com/office/drawing/2014/main" id="{BB5D3D8D-4EA0-44A6-9539-B73234A81DE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 rot="20726414">
            <a:off x="3184186" y="5256268"/>
            <a:ext cx="169482" cy="338964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7899BEBD-10C4-4DD1-B096-07B23B53074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3465896" y="4428655"/>
            <a:ext cx="169482" cy="338964"/>
          </a:xfrm>
          <a:prstGeom prst="rect">
            <a:avLst/>
          </a:prstGeom>
        </p:spPr>
      </p:pic>
      <p:sp>
        <p:nvSpPr>
          <p:cNvPr id="264" name="Title 1">
            <a:extLst>
              <a:ext uri="{FF2B5EF4-FFF2-40B4-BE49-F238E27FC236}">
                <a16:creationId xmlns:a16="http://schemas.microsoft.com/office/drawing/2014/main" id="{5A9AFD3C-9062-429F-81D6-9F6E2A79C567}"/>
              </a:ext>
            </a:extLst>
          </p:cNvPr>
          <p:cNvSpPr txBox="1">
            <a:spLocks/>
          </p:cNvSpPr>
          <p:nvPr/>
        </p:nvSpPr>
        <p:spPr bwMode="auto">
          <a:xfrm>
            <a:off x="634405" y="704889"/>
            <a:ext cx="10978092" cy="4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ヒラギノ角ゴ Pro W3" pitchFamily="96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kkurat Office" pitchFamily="50" charset="0"/>
                <a:ea typeface="ヒラギノ角ゴ Pro W3" pitchFamily="96" charset="-128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kkurat Office" pitchFamily="50" charset="0"/>
                <a:ea typeface="ヒラギノ角ゴ Pro W3" pitchFamily="96" charset="-128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kkurat Office" pitchFamily="50" charset="0"/>
                <a:ea typeface="ヒラギノ角ゴ Pro W3" pitchFamily="96" charset="-128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kkurat Office" pitchFamily="50" charset="0"/>
                <a:ea typeface="ヒラギノ角ゴ Pro W3" pitchFamily="96" charset="-128"/>
              </a:defRPr>
            </a:lvl9pPr>
          </a:lstStyle>
          <a:p>
            <a:r>
              <a:rPr lang="en-US" kern="0" dirty="0"/>
              <a:t>Metasurfaces deployment in mmWave Communication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3FF2FC-5DC6-48AA-A96C-56245ED108E8}"/>
              </a:ext>
            </a:extLst>
          </p:cNvPr>
          <p:cNvGrpSpPr/>
          <p:nvPr/>
        </p:nvGrpSpPr>
        <p:grpSpPr>
          <a:xfrm>
            <a:off x="2071263" y="2030609"/>
            <a:ext cx="260821" cy="252981"/>
            <a:chOff x="2071263" y="2030609"/>
            <a:chExt cx="260821" cy="252981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B0B10CCF-96BA-4C17-9773-07D39714517F}"/>
                </a:ext>
              </a:extLst>
            </p:cNvPr>
            <p:cNvSpPr/>
            <p:nvPr/>
          </p:nvSpPr>
          <p:spPr bwMode="auto">
            <a:xfrm rot="5400000">
              <a:off x="2075183" y="2026689"/>
              <a:ext cx="252981" cy="260821"/>
            </a:xfrm>
            <a:prstGeom prst="parallelogram">
              <a:avLst>
                <a:gd name="adj" fmla="val 27510"/>
              </a:avLst>
            </a:prstGeom>
            <a:solidFill>
              <a:srgbClr val="66FF66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2CE438-ABC0-4C1B-9999-547143DAD123}"/>
                </a:ext>
              </a:extLst>
            </p:cNvPr>
            <p:cNvCxnSpPr>
              <a:cxnSpLocks/>
              <a:stCxn id="11" idx="2"/>
              <a:endCxn id="11" idx="5"/>
            </p:cNvCxnSpPr>
            <p:nvPr/>
          </p:nvCxnSpPr>
          <p:spPr bwMode="auto">
            <a:xfrm flipV="1">
              <a:off x="2201673" y="2065407"/>
              <a:ext cx="0" cy="18338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77EE457-DCC7-41B4-B708-DC43D2ACD3FA}"/>
                </a:ext>
              </a:extLst>
            </p:cNvPr>
            <p:cNvCxnSpPr>
              <a:cxnSpLocks/>
              <a:stCxn id="11" idx="3"/>
              <a:endCxn id="11" idx="1"/>
            </p:cNvCxnSpPr>
            <p:nvPr/>
          </p:nvCxnSpPr>
          <p:spPr bwMode="auto">
            <a:xfrm>
              <a:off x="2071263" y="2122302"/>
              <a:ext cx="260821" cy="6959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B7853D1-D854-4FC5-861C-5D75C68C1B58}"/>
              </a:ext>
            </a:extLst>
          </p:cNvPr>
          <p:cNvGrpSpPr/>
          <p:nvPr/>
        </p:nvGrpSpPr>
        <p:grpSpPr>
          <a:xfrm>
            <a:off x="3443461" y="2291927"/>
            <a:ext cx="260821" cy="252981"/>
            <a:chOff x="2071263" y="2030609"/>
            <a:chExt cx="260821" cy="252981"/>
          </a:xfrm>
        </p:grpSpPr>
        <p:sp>
          <p:nvSpPr>
            <p:cNvPr id="457" name="Parallelogram 456">
              <a:extLst>
                <a:ext uri="{FF2B5EF4-FFF2-40B4-BE49-F238E27FC236}">
                  <a16:creationId xmlns:a16="http://schemas.microsoft.com/office/drawing/2014/main" id="{DCBBB634-AC61-46DA-8354-7E888AE6A239}"/>
                </a:ext>
              </a:extLst>
            </p:cNvPr>
            <p:cNvSpPr/>
            <p:nvPr/>
          </p:nvSpPr>
          <p:spPr bwMode="auto">
            <a:xfrm rot="5400000">
              <a:off x="2075183" y="2026689"/>
              <a:ext cx="252981" cy="260821"/>
            </a:xfrm>
            <a:prstGeom prst="parallelogram">
              <a:avLst>
                <a:gd name="adj" fmla="val 27510"/>
              </a:avLst>
            </a:prstGeom>
            <a:solidFill>
              <a:srgbClr val="66FF66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67DA639F-EFA1-4D65-B82D-0A1AE43BCFA1}"/>
                </a:ext>
              </a:extLst>
            </p:cNvPr>
            <p:cNvCxnSpPr>
              <a:cxnSpLocks/>
              <a:stCxn id="457" idx="2"/>
              <a:endCxn id="457" idx="5"/>
            </p:cNvCxnSpPr>
            <p:nvPr/>
          </p:nvCxnSpPr>
          <p:spPr bwMode="auto">
            <a:xfrm flipV="1">
              <a:off x="2201673" y="2065407"/>
              <a:ext cx="0" cy="18338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73BBBF9F-6EDE-4CBE-B985-81CD5FCDDEAD}"/>
                </a:ext>
              </a:extLst>
            </p:cNvPr>
            <p:cNvCxnSpPr>
              <a:cxnSpLocks/>
              <a:stCxn id="457" idx="3"/>
              <a:endCxn id="457" idx="1"/>
            </p:cNvCxnSpPr>
            <p:nvPr/>
          </p:nvCxnSpPr>
          <p:spPr bwMode="auto">
            <a:xfrm>
              <a:off x="2071263" y="2122302"/>
              <a:ext cx="260821" cy="6959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59DA0687-3A75-4E24-AB6A-2FEA84FAB31C}"/>
              </a:ext>
            </a:extLst>
          </p:cNvPr>
          <p:cNvGrpSpPr/>
          <p:nvPr/>
        </p:nvGrpSpPr>
        <p:grpSpPr>
          <a:xfrm>
            <a:off x="3874149" y="1943023"/>
            <a:ext cx="147715" cy="252981"/>
            <a:chOff x="2071263" y="2030609"/>
            <a:chExt cx="260821" cy="252981"/>
          </a:xfrm>
        </p:grpSpPr>
        <p:sp>
          <p:nvSpPr>
            <p:cNvPr id="461" name="Parallelogram 460">
              <a:extLst>
                <a:ext uri="{FF2B5EF4-FFF2-40B4-BE49-F238E27FC236}">
                  <a16:creationId xmlns:a16="http://schemas.microsoft.com/office/drawing/2014/main" id="{3D1D274C-B7C2-4FD1-880D-2CCC67120E4C}"/>
                </a:ext>
              </a:extLst>
            </p:cNvPr>
            <p:cNvSpPr/>
            <p:nvPr/>
          </p:nvSpPr>
          <p:spPr bwMode="auto">
            <a:xfrm rot="5400000">
              <a:off x="2075183" y="2026689"/>
              <a:ext cx="252981" cy="260821"/>
            </a:xfrm>
            <a:prstGeom prst="parallelogram">
              <a:avLst>
                <a:gd name="adj" fmla="val 27510"/>
              </a:avLst>
            </a:prstGeom>
            <a:solidFill>
              <a:srgbClr val="66FF66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7846DC58-1D3B-4B17-B99A-FFB2D9A83C70}"/>
                </a:ext>
              </a:extLst>
            </p:cNvPr>
            <p:cNvCxnSpPr>
              <a:cxnSpLocks/>
              <a:stCxn id="461" idx="2"/>
              <a:endCxn id="461" idx="5"/>
            </p:cNvCxnSpPr>
            <p:nvPr/>
          </p:nvCxnSpPr>
          <p:spPr bwMode="auto">
            <a:xfrm flipV="1">
              <a:off x="2201673" y="2050927"/>
              <a:ext cx="0" cy="21234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B1583AC1-2796-4AF7-B8BB-591FA63BABDC}"/>
                </a:ext>
              </a:extLst>
            </p:cNvPr>
            <p:cNvCxnSpPr>
              <a:cxnSpLocks/>
              <a:stCxn id="461" idx="3"/>
              <a:endCxn id="461" idx="1"/>
            </p:cNvCxnSpPr>
            <p:nvPr/>
          </p:nvCxnSpPr>
          <p:spPr bwMode="auto">
            <a:xfrm>
              <a:off x="2071263" y="2136781"/>
              <a:ext cx="260821" cy="40637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85DAAED-E036-4DFA-BFB1-4A332479152B}"/>
              </a:ext>
            </a:extLst>
          </p:cNvPr>
          <p:cNvGrpSpPr/>
          <p:nvPr/>
        </p:nvGrpSpPr>
        <p:grpSpPr>
          <a:xfrm>
            <a:off x="4026087" y="2412887"/>
            <a:ext cx="147715" cy="252981"/>
            <a:chOff x="2071263" y="2030609"/>
            <a:chExt cx="260821" cy="252981"/>
          </a:xfrm>
        </p:grpSpPr>
        <p:sp>
          <p:nvSpPr>
            <p:cNvPr id="465" name="Parallelogram 464">
              <a:extLst>
                <a:ext uri="{FF2B5EF4-FFF2-40B4-BE49-F238E27FC236}">
                  <a16:creationId xmlns:a16="http://schemas.microsoft.com/office/drawing/2014/main" id="{5C2FE2E6-1488-49F2-B4EF-45191B2DA7F7}"/>
                </a:ext>
              </a:extLst>
            </p:cNvPr>
            <p:cNvSpPr/>
            <p:nvPr/>
          </p:nvSpPr>
          <p:spPr bwMode="auto">
            <a:xfrm rot="5400000">
              <a:off x="2075183" y="2026689"/>
              <a:ext cx="252981" cy="260821"/>
            </a:xfrm>
            <a:prstGeom prst="parallelogram">
              <a:avLst>
                <a:gd name="adj" fmla="val 27510"/>
              </a:avLst>
            </a:prstGeom>
            <a:solidFill>
              <a:srgbClr val="66FF66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06E3BE62-675A-4A59-9855-BDE3B05B5EBD}"/>
                </a:ext>
              </a:extLst>
            </p:cNvPr>
            <p:cNvCxnSpPr>
              <a:cxnSpLocks/>
              <a:stCxn id="465" idx="2"/>
              <a:endCxn id="465" idx="5"/>
            </p:cNvCxnSpPr>
            <p:nvPr/>
          </p:nvCxnSpPr>
          <p:spPr bwMode="auto">
            <a:xfrm flipV="1">
              <a:off x="2201673" y="2050927"/>
              <a:ext cx="0" cy="212345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907094A6-78BF-4B66-B088-A9D559E9F64C}"/>
                </a:ext>
              </a:extLst>
            </p:cNvPr>
            <p:cNvCxnSpPr>
              <a:cxnSpLocks/>
              <a:stCxn id="465" idx="3"/>
              <a:endCxn id="465" idx="1"/>
            </p:cNvCxnSpPr>
            <p:nvPr/>
          </p:nvCxnSpPr>
          <p:spPr bwMode="auto">
            <a:xfrm>
              <a:off x="2071263" y="2136781"/>
              <a:ext cx="260821" cy="40637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C58D9CC-CF88-45AA-88CD-9C688DC2AC9E}"/>
              </a:ext>
            </a:extLst>
          </p:cNvPr>
          <p:cNvGrpSpPr/>
          <p:nvPr/>
        </p:nvGrpSpPr>
        <p:grpSpPr>
          <a:xfrm rot="11249037" flipH="1">
            <a:off x="3446910" y="2411482"/>
            <a:ext cx="377827" cy="403591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9592B5FF-395E-4DBF-8177-176D6E16A1CC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FC32A91C-3999-4C31-B7BC-DD53CF1EFD9F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FBEB74AE-3997-4DEE-AF8B-0CE7D81E4B6D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EEF58AC9-D81C-4069-87CE-E2FC81C6A995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DB5525F8-FFB3-4FA9-A5A7-3C0C23D740B3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0EE17546-1146-459E-9CDA-65A867E0DB90}"/>
              </a:ext>
            </a:extLst>
          </p:cNvPr>
          <p:cNvGrpSpPr/>
          <p:nvPr/>
        </p:nvGrpSpPr>
        <p:grpSpPr>
          <a:xfrm rot="15945482" flipH="1">
            <a:off x="3145814" y="2310603"/>
            <a:ext cx="377827" cy="403591"/>
            <a:chOff x="6672900" y="4197906"/>
            <a:chExt cx="1189491" cy="1537249"/>
          </a:xfrm>
          <a:solidFill>
            <a:srgbClr val="7030A0"/>
          </a:solidFill>
        </p:grpSpPr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5B67EFC-3B1A-4A8B-826A-89F8CA8F7C0A}"/>
                </a:ext>
              </a:extLst>
            </p:cNvPr>
            <p:cNvSpPr/>
            <p:nvPr/>
          </p:nvSpPr>
          <p:spPr bwMode="auto">
            <a:xfrm rot="1196311">
              <a:off x="6965385" y="4197906"/>
              <a:ext cx="412563" cy="135605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64A7EED3-BDDF-4366-9521-EA19FEC51204}"/>
                </a:ext>
              </a:extLst>
            </p:cNvPr>
            <p:cNvSpPr/>
            <p:nvPr/>
          </p:nvSpPr>
          <p:spPr bwMode="auto">
            <a:xfrm rot="1922107">
              <a:off x="7112573" y="4609805"/>
              <a:ext cx="250830" cy="112535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B990FCCB-6A82-4AFB-B1F6-6653E62E5772}"/>
                </a:ext>
              </a:extLst>
            </p:cNvPr>
            <p:cNvSpPr/>
            <p:nvPr/>
          </p:nvSpPr>
          <p:spPr bwMode="auto">
            <a:xfrm rot="244187">
              <a:off x="6755169" y="4529283"/>
              <a:ext cx="273791" cy="1080167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E7A5E7DE-1689-4DF1-951F-5189E7C16F06}"/>
                </a:ext>
              </a:extLst>
            </p:cNvPr>
            <p:cNvSpPr/>
            <p:nvPr/>
          </p:nvSpPr>
          <p:spPr bwMode="auto">
            <a:xfrm rot="21093210">
              <a:off x="6672900" y="4563193"/>
              <a:ext cx="214821" cy="11175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A38AAFE7-CAFB-4E75-8A11-42E61658E4D6}"/>
                </a:ext>
              </a:extLst>
            </p:cNvPr>
            <p:cNvSpPr/>
            <p:nvPr/>
          </p:nvSpPr>
          <p:spPr bwMode="auto">
            <a:xfrm rot="2739423">
              <a:off x="7179705" y="4718865"/>
              <a:ext cx="234962" cy="1130411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</p:grp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50B51F7-0EB7-45D9-B318-B2FCFBBCEF93}"/>
              </a:ext>
            </a:extLst>
          </p:cNvPr>
          <p:cNvSpPr/>
          <p:nvPr/>
        </p:nvSpPr>
        <p:spPr bwMode="auto">
          <a:xfrm rot="15920912">
            <a:off x="4017658" y="2217408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71" name="Parallelogram 470">
            <a:extLst>
              <a:ext uri="{FF2B5EF4-FFF2-40B4-BE49-F238E27FC236}">
                <a16:creationId xmlns:a16="http://schemas.microsoft.com/office/drawing/2014/main" id="{FB82BFC0-F3A0-422E-8760-DCC1FDE472D3}"/>
              </a:ext>
            </a:extLst>
          </p:cNvPr>
          <p:cNvSpPr/>
          <p:nvPr/>
        </p:nvSpPr>
        <p:spPr bwMode="auto">
          <a:xfrm rot="15920912">
            <a:off x="3806808" y="2543137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72" name="Parallelogram 471">
            <a:extLst>
              <a:ext uri="{FF2B5EF4-FFF2-40B4-BE49-F238E27FC236}">
                <a16:creationId xmlns:a16="http://schemas.microsoft.com/office/drawing/2014/main" id="{C9C02372-0563-4ADC-AAB1-662FE1BEBA14}"/>
              </a:ext>
            </a:extLst>
          </p:cNvPr>
          <p:cNvSpPr/>
          <p:nvPr/>
        </p:nvSpPr>
        <p:spPr bwMode="auto">
          <a:xfrm rot="15920912">
            <a:off x="4005022" y="2848554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73" name="Parallelogram 472">
            <a:extLst>
              <a:ext uri="{FF2B5EF4-FFF2-40B4-BE49-F238E27FC236}">
                <a16:creationId xmlns:a16="http://schemas.microsoft.com/office/drawing/2014/main" id="{1A5DDC85-AAB6-4DE2-AC87-2477366188E5}"/>
              </a:ext>
            </a:extLst>
          </p:cNvPr>
          <p:cNvSpPr/>
          <p:nvPr/>
        </p:nvSpPr>
        <p:spPr bwMode="auto">
          <a:xfrm rot="15920912">
            <a:off x="2630765" y="1751237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74" name="Parallelogram 473">
            <a:extLst>
              <a:ext uri="{FF2B5EF4-FFF2-40B4-BE49-F238E27FC236}">
                <a16:creationId xmlns:a16="http://schemas.microsoft.com/office/drawing/2014/main" id="{3DDA0008-96F0-4B1F-A42F-157F3C39DE9C}"/>
              </a:ext>
            </a:extLst>
          </p:cNvPr>
          <p:cNvSpPr/>
          <p:nvPr/>
        </p:nvSpPr>
        <p:spPr bwMode="auto">
          <a:xfrm rot="15920912">
            <a:off x="2419915" y="2076966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D30B51-7248-48B6-A9AD-302B82F0BF67}"/>
              </a:ext>
            </a:extLst>
          </p:cNvPr>
          <p:cNvCxnSpPr>
            <a:cxnSpLocks/>
            <a:stCxn id="450" idx="1"/>
          </p:cNvCxnSpPr>
          <p:nvPr/>
        </p:nvCxnSpPr>
        <p:spPr bwMode="auto">
          <a:xfrm>
            <a:off x="1304669" y="2696017"/>
            <a:ext cx="1082797" cy="289700"/>
          </a:xfrm>
          <a:prstGeom prst="line">
            <a:avLst/>
          </a:prstGeom>
          <a:noFill/>
          <a:ln w="4127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Parallelogram 474">
            <a:extLst>
              <a:ext uri="{FF2B5EF4-FFF2-40B4-BE49-F238E27FC236}">
                <a16:creationId xmlns:a16="http://schemas.microsoft.com/office/drawing/2014/main" id="{6AE893D5-30E8-4D2D-9A33-E6616A36A56D}"/>
              </a:ext>
            </a:extLst>
          </p:cNvPr>
          <p:cNvSpPr/>
          <p:nvPr/>
        </p:nvSpPr>
        <p:spPr bwMode="auto">
          <a:xfrm rot="15920912">
            <a:off x="2618129" y="2382383"/>
            <a:ext cx="221370" cy="133194"/>
          </a:xfrm>
          <a:prstGeom prst="parallelogram">
            <a:avLst>
              <a:gd name="adj" fmla="val 49339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455" name="Freeform: Shape 454">
            <a:extLst>
              <a:ext uri="{FF2B5EF4-FFF2-40B4-BE49-F238E27FC236}">
                <a16:creationId xmlns:a16="http://schemas.microsoft.com/office/drawing/2014/main" id="{6A89EE39-DD35-41A7-ACC4-0B9E40EBB581}"/>
              </a:ext>
            </a:extLst>
          </p:cNvPr>
          <p:cNvSpPr/>
          <p:nvPr/>
        </p:nvSpPr>
        <p:spPr bwMode="auto">
          <a:xfrm>
            <a:off x="2387466" y="2756216"/>
            <a:ext cx="909638" cy="404812"/>
          </a:xfrm>
          <a:custGeom>
            <a:avLst/>
            <a:gdLst>
              <a:gd name="connsiteX0" fmla="*/ 376238 w 909638"/>
              <a:gd name="connsiteY0" fmla="*/ 0 h 404812"/>
              <a:gd name="connsiteX1" fmla="*/ 0 w 909638"/>
              <a:gd name="connsiteY1" fmla="*/ 261937 h 404812"/>
              <a:gd name="connsiteX2" fmla="*/ 581025 w 909638"/>
              <a:gd name="connsiteY2" fmla="*/ 404812 h 404812"/>
              <a:gd name="connsiteX3" fmla="*/ 909638 w 909638"/>
              <a:gd name="connsiteY3" fmla="*/ 114300 h 404812"/>
              <a:gd name="connsiteX4" fmla="*/ 376238 w 909638"/>
              <a:gd name="connsiteY4" fmla="*/ 0 h 40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638" h="404812">
                <a:moveTo>
                  <a:pt x="376238" y="0"/>
                </a:moveTo>
                <a:lnTo>
                  <a:pt x="0" y="261937"/>
                </a:lnTo>
                <a:lnTo>
                  <a:pt x="581025" y="404812"/>
                </a:lnTo>
                <a:lnTo>
                  <a:pt x="909638" y="114300"/>
                </a:lnTo>
                <a:lnTo>
                  <a:pt x="37623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857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45D58B-3E71-4572-B49C-12E36D7F3C8B}"/>
              </a:ext>
            </a:extLst>
          </p:cNvPr>
          <p:cNvCxnSpPr>
            <a:cxnSpLocks/>
          </p:cNvCxnSpPr>
          <p:nvPr/>
        </p:nvCxnSpPr>
        <p:spPr bwMode="auto">
          <a:xfrm>
            <a:off x="542069" y="5060452"/>
            <a:ext cx="3508899" cy="773176"/>
          </a:xfrm>
          <a:prstGeom prst="line">
            <a:avLst/>
          </a:prstGeom>
          <a:ln w="4127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ECAF8D04-A4F6-4153-B65B-249B087C11F8}"/>
              </a:ext>
            </a:extLst>
          </p:cNvPr>
          <p:cNvCxnSpPr>
            <a:cxnSpLocks/>
          </p:cNvCxnSpPr>
          <p:nvPr/>
        </p:nvCxnSpPr>
        <p:spPr bwMode="auto">
          <a:xfrm>
            <a:off x="3426489" y="3258109"/>
            <a:ext cx="1072051" cy="306687"/>
          </a:xfrm>
          <a:prstGeom prst="line">
            <a:avLst/>
          </a:prstGeom>
          <a:noFill/>
          <a:ln w="4127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C0BEDD6-598F-473B-A626-01D386641D77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 flipH="1">
            <a:off x="1053940" y="4640017"/>
            <a:ext cx="385903" cy="771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1368E-E562-48E1-961A-07EFFE34AE4C}"/>
                  </a:ext>
                </a:extLst>
              </p:cNvPr>
              <p:cNvSpPr txBox="1"/>
              <p:nvPr/>
            </p:nvSpPr>
            <p:spPr>
              <a:xfrm>
                <a:off x="7402765" y="5865244"/>
                <a:ext cx="447558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𝐏𝐋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1368E-E562-48E1-961A-07EFFE3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765" y="5865244"/>
                <a:ext cx="447558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4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18373 0.0907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37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73 0.09074 L 0.20638 -0.0571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2" grpId="0"/>
      <p:bldP spid="109" grpId="0"/>
      <p:bldP spid="113" grpId="0"/>
      <p:bldP spid="115" grpId="0"/>
      <p:bldP spid="117" grpId="0"/>
      <p:bldP spid="118" grpId="0" animBg="1"/>
      <p:bldP spid="87" grpId="0" animBg="1"/>
      <p:bldP spid="134" grpId="0"/>
      <p:bldP spid="3" grpId="0"/>
      <p:bldP spid="63" grpId="0"/>
      <p:bldP spid="64" grpId="0"/>
      <p:bldP spid="26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D6DF7C9-E717-4A1F-9890-46A5F5EFBA3E}"/>
              </a:ext>
            </a:extLst>
          </p:cNvPr>
          <p:cNvGrpSpPr/>
          <p:nvPr/>
        </p:nvGrpSpPr>
        <p:grpSpPr>
          <a:xfrm>
            <a:off x="1037215" y="1665379"/>
            <a:ext cx="1755927" cy="1681190"/>
            <a:chOff x="4045352" y="2574360"/>
            <a:chExt cx="1990845" cy="20555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26CA5F-FDAC-4708-8B5B-BDC2D62D6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63" t="9916" r="36468" b="14978"/>
            <a:stretch/>
          </p:blipFill>
          <p:spPr>
            <a:xfrm>
              <a:off x="4045352" y="2574360"/>
              <a:ext cx="1990845" cy="205551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80F40A0-1C2F-42E4-AE14-F1A2C56726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26374" y="2574360"/>
              <a:ext cx="1909823" cy="36561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8F3188F-E585-456F-89A0-28FFD3D41E8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16607" y="2939971"/>
              <a:ext cx="0" cy="1689902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95A768-D419-4FF7-98A4-612A8C5E50ED}"/>
              </a:ext>
            </a:extLst>
          </p:cNvPr>
          <p:cNvCxnSpPr>
            <a:cxnSpLocks/>
          </p:cNvCxnSpPr>
          <p:nvPr/>
        </p:nvCxnSpPr>
        <p:spPr bwMode="auto">
          <a:xfrm>
            <a:off x="1108676" y="3269778"/>
            <a:ext cx="1667188" cy="2387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8BA5E4-1C33-4FA0-AE2D-AED0499463A3}"/>
              </a:ext>
            </a:extLst>
          </p:cNvPr>
          <p:cNvCxnSpPr>
            <a:cxnSpLocks/>
          </p:cNvCxnSpPr>
          <p:nvPr/>
        </p:nvCxnSpPr>
        <p:spPr bwMode="auto">
          <a:xfrm>
            <a:off x="890898" y="1630215"/>
            <a:ext cx="28970" cy="147297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E95B3D-2F26-4476-9C45-CC6F872AAAB8}"/>
                  </a:ext>
                </a:extLst>
              </p:cNvPr>
              <p:cNvSpPr txBox="1"/>
              <p:nvPr/>
            </p:nvSpPr>
            <p:spPr>
              <a:xfrm>
                <a:off x="1566486" y="3350671"/>
                <a:ext cx="5467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E95B3D-2F26-4476-9C45-CC6F872AA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486" y="3350671"/>
                <a:ext cx="546770" cy="307777"/>
              </a:xfrm>
              <a:prstGeom prst="rect">
                <a:avLst/>
              </a:prstGeom>
              <a:blipFill>
                <a:blip r:embed="rId4"/>
                <a:stretch>
                  <a:fillRect l="-333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37E5E1-0369-4AD9-B5D8-053E66945AC6}"/>
                  </a:ext>
                </a:extLst>
              </p:cNvPr>
              <p:cNvSpPr txBox="1"/>
              <p:nvPr/>
            </p:nvSpPr>
            <p:spPr>
              <a:xfrm>
                <a:off x="413034" y="2285620"/>
                <a:ext cx="5798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37E5E1-0369-4AD9-B5D8-053E66945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34" y="2285620"/>
                <a:ext cx="57984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8D4233-1104-47E6-8399-5CC29AB726BC}"/>
                  </a:ext>
                </a:extLst>
              </p:cNvPr>
              <p:cNvSpPr txBox="1"/>
              <p:nvPr/>
            </p:nvSpPr>
            <p:spPr>
              <a:xfrm>
                <a:off x="2172874" y="3551887"/>
                <a:ext cx="11353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09900"/>
                    </a:solidFill>
                  </a:rPr>
                  <a:t>Reflected wave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8D4233-1104-47E6-8399-5CC29AB7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74" y="3551887"/>
                <a:ext cx="1135366" cy="430887"/>
              </a:xfrm>
              <a:prstGeom prst="rect">
                <a:avLst/>
              </a:prstGeom>
              <a:blipFill>
                <a:blip r:embed="rId6"/>
                <a:stretch>
                  <a:fillRect t="-142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BCEB84-5B6B-4309-9A38-66B1FF710C44}"/>
              </a:ext>
            </a:extLst>
          </p:cNvPr>
          <p:cNvCxnSpPr>
            <a:cxnSpLocks/>
          </p:cNvCxnSpPr>
          <p:nvPr/>
        </p:nvCxnSpPr>
        <p:spPr bwMode="auto">
          <a:xfrm>
            <a:off x="1881156" y="2586261"/>
            <a:ext cx="600529" cy="999253"/>
          </a:xfrm>
          <a:prstGeom prst="straightConnector1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4475E0-67C1-4E1C-A114-2DA8B65A7A1C}"/>
                  </a:ext>
                </a:extLst>
              </p:cNvPr>
              <p:cNvSpPr txBox="1"/>
              <p:nvPr/>
            </p:nvSpPr>
            <p:spPr>
              <a:xfrm>
                <a:off x="99172" y="3313746"/>
                <a:ext cx="108752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C00000"/>
                    </a:solidFill>
                  </a:rPr>
                  <a:t>Transmitted wave</a:t>
                </a:r>
                <a14:m>
                  <m:oMath xmlns:m="http://schemas.openxmlformats.org/officeDocument/2006/math">
                    <m:r>
                      <a:rPr lang="en-US" sz="1100" b="1" i="0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4475E0-67C1-4E1C-A114-2DA8B65A7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2" y="3313746"/>
                <a:ext cx="1087522" cy="430887"/>
              </a:xfrm>
              <a:prstGeom prst="rect">
                <a:avLst/>
              </a:prstGeom>
              <a:blipFill>
                <a:blip r:embed="rId7"/>
                <a:stretch>
                  <a:fillRect t="-142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748CF-051D-429D-97F1-1CE407931A64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579" y="2576882"/>
            <a:ext cx="1144961" cy="748392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68104877-69BD-4B63-95D8-7F40BE168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54" y="700088"/>
            <a:ext cx="10978092" cy="514350"/>
          </a:xfrm>
        </p:spPr>
        <p:txBody>
          <a:bodyPr/>
          <a:lstStyle/>
          <a:p>
            <a:r>
              <a:rPr lang="en-US" dirty="0"/>
              <a:t>Deployment of Passive and Active Metasurfaces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B653B3-F840-4BC7-A9F4-651FD05C7EB9}"/>
              </a:ext>
            </a:extLst>
          </p:cNvPr>
          <p:cNvSpPr txBox="1"/>
          <p:nvPr/>
        </p:nvSpPr>
        <p:spPr>
          <a:xfrm>
            <a:off x="7453791" y="3701940"/>
            <a:ext cx="406931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Advantages: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Enhanced signal coverage and quality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Flexibility and adaptability</a:t>
            </a:r>
          </a:p>
          <a:p>
            <a:pPr marL="0" lvl="0" indent="0">
              <a:buNone/>
            </a:pPr>
            <a:endParaRPr lang="en-US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Disadvantages: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Synchronization and coordination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Arial"/>
                <a:cs typeface="Arial"/>
              </a:rPr>
              <a:t>Complexity and cost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6B4BC3-CF7D-4A3D-82AB-14AECF46B53C}"/>
              </a:ext>
            </a:extLst>
          </p:cNvPr>
          <p:cNvSpPr txBox="1"/>
          <p:nvPr/>
        </p:nvSpPr>
        <p:spPr>
          <a:xfrm>
            <a:off x="4663582" y="4946807"/>
            <a:ext cx="2308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Building with </a:t>
            </a:r>
            <a:r>
              <a:rPr lang="en-US" dirty="0" err="1">
                <a:solidFill>
                  <a:schemeClr val="tx1"/>
                </a:solidFill>
              </a:rPr>
              <a:t>metasurface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FCA728-9C77-4C57-8327-14F7064C6DA7}"/>
              </a:ext>
            </a:extLst>
          </p:cNvPr>
          <p:cNvSpPr txBox="1"/>
          <p:nvPr/>
        </p:nvSpPr>
        <p:spPr>
          <a:xfrm flipH="1">
            <a:off x="10656714" y="1942141"/>
            <a:ext cx="1314594" cy="51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Array of active 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10378A6-43A1-4BCF-95EF-E06175055DCE}"/>
                  </a:ext>
                </a:extLst>
              </p:cNvPr>
              <p:cNvSpPr txBox="1"/>
              <p:nvPr/>
            </p:nvSpPr>
            <p:spPr>
              <a:xfrm>
                <a:off x="10402520" y="3303533"/>
                <a:ext cx="133496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09900"/>
                    </a:solidFill>
                  </a:rPr>
                  <a:t>Reflected wave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b="0" i="1" smtClean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10378A6-43A1-4BCF-95EF-E06175055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520" y="3303533"/>
                <a:ext cx="1334965" cy="430887"/>
              </a:xfrm>
              <a:prstGeom prst="rect">
                <a:avLst/>
              </a:prstGeom>
              <a:blipFill>
                <a:blip r:embed="rId8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CEF8319-B068-4C67-856A-6A093BB3CDAE}"/>
              </a:ext>
            </a:extLst>
          </p:cNvPr>
          <p:cNvGrpSpPr/>
          <p:nvPr/>
        </p:nvGrpSpPr>
        <p:grpSpPr>
          <a:xfrm>
            <a:off x="8764303" y="1582768"/>
            <a:ext cx="1385467" cy="1296788"/>
            <a:chOff x="8764303" y="1582768"/>
            <a:chExt cx="1385467" cy="129678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42450A6-9ADC-4C37-BC7B-AB3C7D9D6E61}"/>
                </a:ext>
              </a:extLst>
            </p:cNvPr>
            <p:cNvSpPr/>
            <p:nvPr/>
          </p:nvSpPr>
          <p:spPr bwMode="auto">
            <a:xfrm>
              <a:off x="8764303" y="1582768"/>
              <a:ext cx="991888" cy="860091"/>
            </a:xfrm>
            <a:prstGeom prst="rect">
              <a:avLst/>
            </a:prstGeom>
            <a:solidFill>
              <a:srgbClr val="66FF66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rPr>
                <a:t>Control board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70AA1F-F8A8-4B2F-AE8C-3C8452A344E1}"/>
                </a:ext>
              </a:extLst>
            </p:cNvPr>
            <p:cNvSpPr/>
            <p:nvPr/>
          </p:nvSpPr>
          <p:spPr bwMode="auto">
            <a:xfrm>
              <a:off x="8900525" y="1822180"/>
              <a:ext cx="1067107" cy="860091"/>
            </a:xfrm>
            <a:prstGeom prst="rect">
              <a:avLst/>
            </a:prstGeom>
            <a:solidFill>
              <a:srgbClr val="DEE4CE"/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rPr>
                <a:t>Copper plate</a:t>
              </a: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D2F44F-966D-433D-9FB2-EED6422A00FB}"/>
                </a:ext>
              </a:extLst>
            </p:cNvPr>
            <p:cNvSpPr/>
            <p:nvPr/>
          </p:nvSpPr>
          <p:spPr bwMode="auto">
            <a:xfrm>
              <a:off x="9061599" y="2057844"/>
              <a:ext cx="1088171" cy="82171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pic>
          <p:nvPicPr>
            <p:cNvPr id="54" name="Graphic 7">
              <a:extLst>
                <a:ext uri="{FF2B5EF4-FFF2-40B4-BE49-F238E27FC236}">
                  <a16:creationId xmlns:a16="http://schemas.microsoft.com/office/drawing/2014/main" id="{D1493AD9-10BF-4F35-8FB0-82A00A7D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5090" y="2128871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55" name="Graphic 7">
              <a:extLst>
                <a:ext uri="{FF2B5EF4-FFF2-40B4-BE49-F238E27FC236}">
                  <a16:creationId xmlns:a16="http://schemas.microsoft.com/office/drawing/2014/main" id="{3C16AFF7-80DB-48AB-9C48-13990A1FA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3357" y="2132792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56" name="Graphic 7">
              <a:extLst>
                <a:ext uri="{FF2B5EF4-FFF2-40B4-BE49-F238E27FC236}">
                  <a16:creationId xmlns:a16="http://schemas.microsoft.com/office/drawing/2014/main" id="{7940A22A-90CB-458F-A5B3-BE3AC4068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04362" y="2135241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57" name="Graphic 7">
              <a:extLst>
                <a:ext uri="{FF2B5EF4-FFF2-40B4-BE49-F238E27FC236}">
                  <a16:creationId xmlns:a16="http://schemas.microsoft.com/office/drawing/2014/main" id="{6105901B-00EF-4446-9B6C-7F93D8D35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6897" y="2363330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58" name="Graphic 7">
              <a:extLst>
                <a:ext uri="{FF2B5EF4-FFF2-40B4-BE49-F238E27FC236}">
                  <a16:creationId xmlns:a16="http://schemas.microsoft.com/office/drawing/2014/main" id="{BAA16BCD-DC22-42F0-A408-D34576C8C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7206" y="2370032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59" name="Graphic 7">
              <a:extLst>
                <a:ext uri="{FF2B5EF4-FFF2-40B4-BE49-F238E27FC236}">
                  <a16:creationId xmlns:a16="http://schemas.microsoft.com/office/drawing/2014/main" id="{916675E4-D40C-44B3-99D1-588B08105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04692" y="2361225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60" name="Graphic 7">
              <a:extLst>
                <a:ext uri="{FF2B5EF4-FFF2-40B4-BE49-F238E27FC236}">
                  <a16:creationId xmlns:a16="http://schemas.microsoft.com/office/drawing/2014/main" id="{BC061120-2B82-4394-AB49-A601B1BC2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5090" y="2609821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61" name="Graphic 7">
              <a:extLst>
                <a:ext uri="{FF2B5EF4-FFF2-40B4-BE49-F238E27FC236}">
                  <a16:creationId xmlns:a16="http://schemas.microsoft.com/office/drawing/2014/main" id="{B8662EBC-739D-4E46-8FE3-39548118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74208" y="2609821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  <p:pic>
          <p:nvPicPr>
            <p:cNvPr id="62" name="Graphic 7">
              <a:extLst>
                <a:ext uri="{FF2B5EF4-FFF2-40B4-BE49-F238E27FC236}">
                  <a16:creationId xmlns:a16="http://schemas.microsoft.com/office/drawing/2014/main" id="{E7C48180-21BD-42D9-AE4A-56E7F24C9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04362" y="2607617"/>
              <a:ext cx="308988" cy="216229"/>
            </a:xfrm>
            <a:custGeom>
              <a:avLst/>
              <a:gdLst>
                <a:gd name="connsiteX0" fmla="*/ 0 w 112903"/>
                <a:gd name="connsiteY0" fmla="*/ 0 h 77316"/>
                <a:gd name="connsiteX1" fmla="*/ 112903 w 112903"/>
                <a:gd name="connsiteY1" fmla="*/ 0 h 77316"/>
                <a:gd name="connsiteX2" fmla="*/ 112903 w 112903"/>
                <a:gd name="connsiteY2" fmla="*/ 77317 h 77316"/>
                <a:gd name="connsiteX3" fmla="*/ 0 w 112903"/>
                <a:gd name="connsiteY3" fmla="*/ 77317 h 7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3" h="77316">
                  <a:moveTo>
                    <a:pt x="0" y="0"/>
                  </a:moveTo>
                  <a:lnTo>
                    <a:pt x="112903" y="0"/>
                  </a:lnTo>
                  <a:lnTo>
                    <a:pt x="112903" y="77317"/>
                  </a:lnTo>
                  <a:lnTo>
                    <a:pt x="0" y="77317"/>
                  </a:lnTo>
                  <a:close/>
                </a:path>
              </a:pathLst>
            </a:custGeom>
          </p:spPr>
        </p:pic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7473671-ED8B-4DBB-8E25-2074CAE01321}"/>
              </a:ext>
            </a:extLst>
          </p:cNvPr>
          <p:cNvCxnSpPr>
            <a:cxnSpLocks/>
          </p:cNvCxnSpPr>
          <p:nvPr/>
        </p:nvCxnSpPr>
        <p:spPr bwMode="auto">
          <a:xfrm>
            <a:off x="10249332" y="3466117"/>
            <a:ext cx="115994" cy="93996"/>
          </a:xfrm>
          <a:prstGeom prst="straightConnector1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8F5FF57-84B4-44AF-A034-E3F1E8D03283}"/>
              </a:ext>
            </a:extLst>
          </p:cNvPr>
          <p:cNvSpPr/>
          <p:nvPr/>
        </p:nvSpPr>
        <p:spPr bwMode="auto">
          <a:xfrm>
            <a:off x="8952134" y="2091305"/>
            <a:ext cx="1307101" cy="295033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7B90CBF-5BDF-4C9E-BCAD-6D9B3DC70491}"/>
              </a:ext>
            </a:extLst>
          </p:cNvPr>
          <p:cNvCxnSpPr>
            <a:cxnSpLocks/>
          </p:cNvCxnSpPr>
          <p:nvPr/>
        </p:nvCxnSpPr>
        <p:spPr bwMode="auto">
          <a:xfrm flipV="1">
            <a:off x="8907405" y="2700930"/>
            <a:ext cx="747973" cy="494478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71D0334-22CC-45B8-B5AE-821D6CBDCD33}"/>
              </a:ext>
            </a:extLst>
          </p:cNvPr>
          <p:cNvCxnSpPr>
            <a:cxnSpLocks/>
          </p:cNvCxnSpPr>
          <p:nvPr/>
        </p:nvCxnSpPr>
        <p:spPr bwMode="auto">
          <a:xfrm>
            <a:off x="10259235" y="2243264"/>
            <a:ext cx="661028" cy="896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707FF69-BE5B-4942-B50A-B0A108255616}"/>
                  </a:ext>
                </a:extLst>
              </p:cNvPr>
              <p:cNvSpPr txBox="1"/>
              <p:nvPr/>
            </p:nvSpPr>
            <p:spPr>
              <a:xfrm>
                <a:off x="8178474" y="3148680"/>
                <a:ext cx="122755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C00000"/>
                    </a:solidFill>
                  </a:rPr>
                  <a:t>Transmitted wave</a:t>
                </a:r>
                <a14:m>
                  <m:oMath xmlns:m="http://schemas.openxmlformats.org/officeDocument/2006/math">
                    <m:r>
                      <a:rPr lang="en-US" sz="1100" b="1" i="0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100" b="0" i="1" smtClean="0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707FF69-BE5B-4942-B50A-B0A108255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474" y="3148680"/>
                <a:ext cx="1227559" cy="430887"/>
              </a:xfrm>
              <a:prstGeom prst="rect">
                <a:avLst/>
              </a:prstGeom>
              <a:blipFill>
                <a:blip r:embed="rId10"/>
                <a:stretch>
                  <a:fillRect t="-142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B6A3A80-1BB7-4395-B986-9263830F014B}"/>
              </a:ext>
            </a:extLst>
          </p:cNvPr>
          <p:cNvCxnSpPr>
            <a:cxnSpLocks/>
          </p:cNvCxnSpPr>
          <p:nvPr/>
        </p:nvCxnSpPr>
        <p:spPr bwMode="auto">
          <a:xfrm flipV="1">
            <a:off x="9061599" y="2933309"/>
            <a:ext cx="1126922" cy="129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936CC0-6CA0-4C98-8996-60FC1057DD9B}"/>
              </a:ext>
            </a:extLst>
          </p:cNvPr>
          <p:cNvCxnSpPr>
            <a:cxnSpLocks/>
          </p:cNvCxnSpPr>
          <p:nvPr/>
        </p:nvCxnSpPr>
        <p:spPr bwMode="auto">
          <a:xfrm>
            <a:off x="10231466" y="2064316"/>
            <a:ext cx="3701" cy="80226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B00A057-D927-45C5-B051-1E30398E4064}"/>
                  </a:ext>
                </a:extLst>
              </p:cNvPr>
              <p:cNvSpPr txBox="1"/>
              <p:nvPr/>
            </p:nvSpPr>
            <p:spPr>
              <a:xfrm>
                <a:off x="9264855" y="2923223"/>
                <a:ext cx="7188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B00A057-D927-45C5-B051-1E30398E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855" y="2923223"/>
                <a:ext cx="71886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0C5FD43-D9B8-4921-8C1B-B11227C7C967}"/>
                  </a:ext>
                </a:extLst>
              </p:cNvPr>
              <p:cNvSpPr txBox="1"/>
              <p:nvPr/>
            </p:nvSpPr>
            <p:spPr>
              <a:xfrm>
                <a:off x="10161535" y="2344399"/>
                <a:ext cx="5881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0C5FD43-D9B8-4921-8C1B-B11227C7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535" y="2344399"/>
                <a:ext cx="58813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4030C97-A36A-4D6D-9D76-5CAA0BCBAD16}"/>
                  </a:ext>
                </a:extLst>
              </p:cNvPr>
              <p:cNvSpPr txBox="1"/>
              <p:nvPr/>
            </p:nvSpPr>
            <p:spPr>
              <a:xfrm>
                <a:off x="10170871" y="5534567"/>
                <a:ext cx="1645167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: Element size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M, N : Array size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: Slope angle</a:t>
                </a:r>
              </a:p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: Beam orientation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4030C97-A36A-4D6D-9D76-5CAA0BCBA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871" y="5534567"/>
                <a:ext cx="1645167" cy="830997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E4CA438-EA7A-4F1F-8B9F-B0464357A047}"/>
              </a:ext>
            </a:extLst>
          </p:cNvPr>
          <p:cNvSpPr txBox="1"/>
          <p:nvPr/>
        </p:nvSpPr>
        <p:spPr>
          <a:xfrm>
            <a:off x="3596897" y="5424751"/>
            <a:ext cx="432994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Need to optimize the deployment of HELIOS reflectors and improve performance gain.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1E3396-A590-4D8C-BAAB-26E097CD0A20}"/>
              </a:ext>
            </a:extLst>
          </p:cNvPr>
          <p:cNvGrpSpPr/>
          <p:nvPr/>
        </p:nvGrpSpPr>
        <p:grpSpPr>
          <a:xfrm>
            <a:off x="4723314" y="1911601"/>
            <a:ext cx="1996126" cy="3085173"/>
            <a:chOff x="3356945" y="1757023"/>
            <a:chExt cx="1134458" cy="1209151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3F5DB9F-8001-446D-9B4C-994A2C67F28C}"/>
                </a:ext>
              </a:extLst>
            </p:cNvPr>
            <p:cNvSpPr/>
            <p:nvPr/>
          </p:nvSpPr>
          <p:spPr bwMode="auto">
            <a:xfrm>
              <a:off x="3533087" y="1841005"/>
              <a:ext cx="958316" cy="1125169"/>
            </a:xfrm>
            <a:custGeom>
              <a:avLst/>
              <a:gdLst>
                <a:gd name="connsiteX0" fmla="*/ 723418 w 752355"/>
                <a:gd name="connsiteY0" fmla="*/ 0 h 1296365"/>
                <a:gd name="connsiteX1" fmla="*/ 0 w 752355"/>
                <a:gd name="connsiteY1" fmla="*/ 40512 h 1296365"/>
                <a:gd name="connsiteX2" fmla="*/ 5787 w 752355"/>
                <a:gd name="connsiteY2" fmla="*/ 1290577 h 1296365"/>
                <a:gd name="connsiteX3" fmla="*/ 752355 w 752355"/>
                <a:gd name="connsiteY3" fmla="*/ 1296365 h 1296365"/>
                <a:gd name="connsiteX4" fmla="*/ 723418 w 752355"/>
                <a:gd name="connsiteY4" fmla="*/ 0 h 129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355" h="1296365">
                  <a:moveTo>
                    <a:pt x="723418" y="0"/>
                  </a:moveTo>
                  <a:lnTo>
                    <a:pt x="0" y="40512"/>
                  </a:lnTo>
                  <a:lnTo>
                    <a:pt x="5787" y="1290577"/>
                  </a:lnTo>
                  <a:lnTo>
                    <a:pt x="752355" y="1296365"/>
                  </a:lnTo>
                  <a:lnTo>
                    <a:pt x="723418" y="0"/>
                  </a:lnTo>
                  <a:close/>
                </a:path>
              </a:pathLst>
            </a:custGeom>
            <a:solidFill>
              <a:schemeClr val="accent3">
                <a:lumMod val="85000"/>
              </a:schemeClr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416913B-E2D1-4850-BAD6-9B28EAAC3BC2}"/>
                </a:ext>
              </a:extLst>
            </p:cNvPr>
            <p:cNvCxnSpPr>
              <a:cxnSpLocks/>
              <a:stCxn id="76" idx="1"/>
            </p:cNvCxnSpPr>
            <p:nvPr/>
          </p:nvCxnSpPr>
          <p:spPr bwMode="auto">
            <a:xfrm flipH="1" flipV="1">
              <a:off x="3363647" y="1782081"/>
              <a:ext cx="169441" cy="94086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3CB1005-B15C-4091-8D95-7AB87EA15A4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261742" y="1757023"/>
              <a:ext cx="200366" cy="8753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C3C300-34BC-42A0-AABE-985F6A0B947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56945" y="1758780"/>
              <a:ext cx="912206" cy="2625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21C9FBF-41F8-4AD2-A483-5E92279DB7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68798" y="1786773"/>
              <a:ext cx="0" cy="111611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59FF411-3457-46CF-8154-C45E12093188}"/>
                </a:ext>
              </a:extLst>
            </p:cNvPr>
            <p:cNvCxnSpPr>
              <a:cxnSpLocks/>
              <a:stCxn id="76" idx="2"/>
            </p:cNvCxnSpPr>
            <p:nvPr/>
          </p:nvCxnSpPr>
          <p:spPr bwMode="auto">
            <a:xfrm flipH="1" flipV="1">
              <a:off x="3370021" y="2895743"/>
              <a:ext cx="170438" cy="6540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417D34B-9741-424D-A176-C38A933F95E4}"/>
                </a:ext>
              </a:extLst>
            </p:cNvPr>
            <p:cNvSpPr/>
            <p:nvPr/>
          </p:nvSpPr>
          <p:spPr bwMode="auto">
            <a:xfrm>
              <a:off x="3907831" y="2572707"/>
              <a:ext cx="310115" cy="388098"/>
            </a:xfrm>
            <a:prstGeom prst="rect">
              <a:avLst/>
            </a:prstGeom>
            <a:solidFill>
              <a:schemeClr val="tx1"/>
            </a:solidFill>
            <a:ln w="2857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F8E259D-FC2A-48D1-A501-E8FAD1239B78}"/>
                </a:ext>
              </a:extLst>
            </p:cNvPr>
            <p:cNvSpPr/>
            <p:nvPr/>
          </p:nvSpPr>
          <p:spPr bwMode="auto">
            <a:xfrm>
              <a:off x="3616264" y="2471236"/>
              <a:ext cx="178572" cy="1657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C79BA8F-5306-48C1-A881-EA7240727DAC}"/>
                </a:ext>
              </a:extLst>
            </p:cNvPr>
            <p:cNvSpPr/>
            <p:nvPr/>
          </p:nvSpPr>
          <p:spPr bwMode="auto">
            <a:xfrm>
              <a:off x="4261742" y="2456018"/>
              <a:ext cx="178572" cy="1657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578938C-E4DE-49FB-85B5-178B91AA6E83}"/>
                </a:ext>
              </a:extLst>
            </p:cNvPr>
            <p:cNvGrpSpPr/>
            <p:nvPr/>
          </p:nvGrpSpPr>
          <p:grpSpPr>
            <a:xfrm>
              <a:off x="3848811" y="2069790"/>
              <a:ext cx="306823" cy="294347"/>
              <a:chOff x="7629209" y="3567305"/>
              <a:chExt cx="1239835" cy="86029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DA739B9-9C50-41E9-958C-5458FC1D8447}"/>
                  </a:ext>
                </a:extLst>
              </p:cNvPr>
              <p:cNvSpPr/>
              <p:nvPr/>
            </p:nvSpPr>
            <p:spPr bwMode="auto">
              <a:xfrm>
                <a:off x="7629209" y="3572355"/>
                <a:ext cx="1239835" cy="850074"/>
              </a:xfrm>
              <a:prstGeom prst="rect">
                <a:avLst/>
              </a:prstGeom>
              <a:solidFill>
                <a:srgbClr val="66FF66"/>
              </a:solidFill>
              <a:ln w="9525" cap="flat" cmpd="sng" algn="ctr">
                <a:solidFill>
                  <a:schemeClr val="dk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96" charset="-128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74C1B9-4FA7-4B36-9D33-C2BAB6CB2847}"/>
                  </a:ext>
                </a:extLst>
              </p:cNvPr>
              <p:cNvCxnSpPr>
                <a:cxnSpLocks/>
                <a:stCxn id="86" idx="0"/>
                <a:endCxn id="86" idx="2"/>
              </p:cNvCxnSpPr>
              <p:nvPr/>
            </p:nvCxnSpPr>
            <p:spPr bwMode="auto">
              <a:xfrm>
                <a:off x="8249126" y="357235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57A9802-1FBE-43BA-A3CC-2AC30BCFB8B9}"/>
                  </a:ext>
                </a:extLst>
              </p:cNvPr>
              <p:cNvCxnSpPr/>
              <p:nvPr/>
            </p:nvCxnSpPr>
            <p:spPr bwMode="auto">
              <a:xfrm>
                <a:off x="8573661" y="3567305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821EA64-83CE-4582-B625-F5AA416D7867}"/>
                  </a:ext>
                </a:extLst>
              </p:cNvPr>
              <p:cNvCxnSpPr/>
              <p:nvPr/>
            </p:nvCxnSpPr>
            <p:spPr bwMode="auto">
              <a:xfrm>
                <a:off x="7960325" y="3577523"/>
                <a:ext cx="0" cy="85007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D1D410F-77FC-449B-B939-CE83938B446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4137798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442D0BB-4E49-4B79-9BAD-EE7FA3F4CD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29209" y="3833774"/>
                <a:ext cx="123983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723FD1C2-EFC2-41C5-8065-25EA721506E3}"/>
              </a:ext>
            </a:extLst>
          </p:cNvPr>
          <p:cNvSpPr/>
          <p:nvPr/>
        </p:nvSpPr>
        <p:spPr bwMode="auto">
          <a:xfrm>
            <a:off x="5588623" y="2706232"/>
            <a:ext cx="539868" cy="754447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5BF640-6DE7-46ED-9FA8-9A9124028563}"/>
              </a:ext>
            </a:extLst>
          </p:cNvPr>
          <p:cNvCxnSpPr>
            <a:cxnSpLocks/>
          </p:cNvCxnSpPr>
          <p:nvPr/>
        </p:nvCxnSpPr>
        <p:spPr bwMode="auto">
          <a:xfrm flipV="1">
            <a:off x="5574375" y="1582768"/>
            <a:ext cx="3195195" cy="1127677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63CC521-124D-454A-AD0C-949CFBD69481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6000" y="2879555"/>
            <a:ext cx="2965600" cy="59019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2013A212-375A-4CCE-9B9C-2724BC8A88E2}"/>
              </a:ext>
            </a:extLst>
          </p:cNvPr>
          <p:cNvSpPr/>
          <p:nvPr/>
        </p:nvSpPr>
        <p:spPr bwMode="auto">
          <a:xfrm>
            <a:off x="5636074" y="1200950"/>
            <a:ext cx="2807052" cy="576775"/>
          </a:xfrm>
          <a:prstGeom prst="rightArrow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  <a:ea typeface="ヒラギノ角ゴ Pro W3" pitchFamily="96" charset="-128"/>
              </a:rPr>
              <a:t>Intelligent Reflecting Surfaces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02" name="Arrow: Left 101">
            <a:extLst>
              <a:ext uri="{FF2B5EF4-FFF2-40B4-BE49-F238E27FC236}">
                <a16:creationId xmlns:a16="http://schemas.microsoft.com/office/drawing/2014/main" id="{10EA38AB-8B1F-44E8-B47A-4D950E4AB700}"/>
              </a:ext>
            </a:extLst>
          </p:cNvPr>
          <p:cNvSpPr/>
          <p:nvPr/>
        </p:nvSpPr>
        <p:spPr bwMode="auto">
          <a:xfrm>
            <a:off x="3165302" y="1202601"/>
            <a:ext cx="2489254" cy="571947"/>
          </a:xfrm>
          <a:prstGeom prst="leftArrow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rPr>
              <a:t>HELIOS Reflectors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120EC3C-B3AB-4700-8ECC-3D4E5046D452}"/>
              </a:ext>
            </a:extLst>
          </p:cNvPr>
          <p:cNvSpPr txBox="1"/>
          <p:nvPr/>
        </p:nvSpPr>
        <p:spPr>
          <a:xfrm>
            <a:off x="1001317" y="3861013"/>
            <a:ext cx="32975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Additional Advantages: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Low power consumption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Easy integration and cost-effective</a:t>
            </a:r>
          </a:p>
          <a:p>
            <a:pPr>
              <a:buClr>
                <a:srgbClr val="009900"/>
              </a:buClr>
            </a:pP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Disadvantages: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Limited control</a:t>
            </a: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Lack of reflection pattern adaptation in real-time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416BEE1-2750-4583-BB1E-E510898199AD}"/>
              </a:ext>
            </a:extLst>
          </p:cNvPr>
          <p:cNvSpPr txBox="1"/>
          <p:nvPr/>
        </p:nvSpPr>
        <p:spPr>
          <a:xfrm flipH="1">
            <a:off x="2749043" y="2293686"/>
            <a:ext cx="161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Array of passive  elements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AF3D928-4D41-4816-A009-AA66A3E270FD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4386" y="2578912"/>
            <a:ext cx="782027" cy="27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7E3252-DC5F-3B2D-273C-F34B3422E7C5}"/>
              </a:ext>
            </a:extLst>
          </p:cNvPr>
          <p:cNvSpPr txBox="1"/>
          <p:nvPr/>
        </p:nvSpPr>
        <p:spPr>
          <a:xfrm>
            <a:off x="6015789" y="605589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/>
              </a:rPr>
              <a:t>Motivates network planning!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B9819EA-5996-457A-B41C-2BC754F18069}"/>
              </a:ext>
            </a:extLst>
          </p:cNvPr>
          <p:cNvCxnSpPr>
            <a:cxnSpLocks/>
          </p:cNvCxnSpPr>
          <p:nvPr/>
        </p:nvCxnSpPr>
        <p:spPr bwMode="auto">
          <a:xfrm>
            <a:off x="2739696" y="1964409"/>
            <a:ext cx="3399961" cy="74182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36ED09E-8324-4A70-A3D4-E2D54B81449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750481" y="3325274"/>
            <a:ext cx="2837992" cy="135143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7" name="Graphic 136" descr="Checkmark">
            <a:extLst>
              <a:ext uri="{FF2B5EF4-FFF2-40B4-BE49-F238E27FC236}">
                <a16:creationId xmlns:a16="http://schemas.microsoft.com/office/drawing/2014/main" id="{6A740AE6-ECDC-4323-B038-2C9DC22F9B7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79141" y="3875677"/>
            <a:ext cx="381726" cy="381726"/>
          </a:xfrm>
          <a:prstGeom prst="rect">
            <a:avLst/>
          </a:prstGeom>
        </p:spPr>
      </p:pic>
      <p:sp>
        <p:nvSpPr>
          <p:cNvPr id="138" name="Multiplication Sign 137">
            <a:extLst>
              <a:ext uri="{FF2B5EF4-FFF2-40B4-BE49-F238E27FC236}">
                <a16:creationId xmlns:a16="http://schemas.microsoft.com/office/drawing/2014/main" id="{489EDCC6-99DC-4C95-9D27-B06E6529B482}"/>
              </a:ext>
            </a:extLst>
          </p:cNvPr>
          <p:cNvSpPr/>
          <p:nvPr/>
        </p:nvSpPr>
        <p:spPr bwMode="auto">
          <a:xfrm>
            <a:off x="10859879" y="4784946"/>
            <a:ext cx="420249" cy="479488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50B4BF32-7793-422B-A508-98D8F7EF0C1A}"/>
              </a:ext>
            </a:extLst>
          </p:cNvPr>
          <p:cNvSpPr/>
          <p:nvPr/>
        </p:nvSpPr>
        <p:spPr bwMode="auto">
          <a:xfrm rot="18287438">
            <a:off x="10105422" y="3051750"/>
            <a:ext cx="537266" cy="198526"/>
          </a:xfrm>
          <a:prstGeom prst="curvedUpArrow">
            <a:avLst/>
          </a:prstGeom>
          <a:solidFill>
            <a:srgbClr val="0099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64524EB5-129D-4352-BAFD-87E4478EDB09}"/>
              </a:ext>
            </a:extLst>
          </p:cNvPr>
          <p:cNvSpPr/>
          <p:nvPr/>
        </p:nvSpPr>
        <p:spPr bwMode="auto">
          <a:xfrm rot="7093828">
            <a:off x="10116471" y="3124100"/>
            <a:ext cx="677063" cy="187803"/>
          </a:xfrm>
          <a:prstGeom prst="curvedDownArrow">
            <a:avLst/>
          </a:prstGeom>
          <a:solidFill>
            <a:srgbClr val="009900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6B913E-E735-47D9-8BF3-778555628934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9625961" y="2692510"/>
            <a:ext cx="895337" cy="203493"/>
          </a:xfrm>
          <a:prstGeom prst="line">
            <a:avLst/>
          </a:prstGeom>
          <a:ln w="28575" cap="flat" cmpd="sng" algn="ctr">
            <a:solidFill>
              <a:srgbClr val="00990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91D64F9-2100-4B5A-9F44-D021F71D99E1}"/>
              </a:ext>
            </a:extLst>
          </p:cNvPr>
          <p:cNvCxnSpPr>
            <a:cxnSpLocks/>
            <a:endCxn id="27" idx="3"/>
          </p:cNvCxnSpPr>
          <p:nvPr/>
        </p:nvCxnSpPr>
        <p:spPr bwMode="auto">
          <a:xfrm>
            <a:off x="9632156" y="2721769"/>
            <a:ext cx="602191" cy="708713"/>
          </a:xfrm>
          <a:prstGeom prst="line">
            <a:avLst/>
          </a:prstGeom>
          <a:ln w="28575" cap="flat" cmpd="sng" algn="ctr">
            <a:solidFill>
              <a:srgbClr val="00990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4481998B-A99B-4928-9035-0B55945460D6}"/>
              </a:ext>
            </a:extLst>
          </p:cNvPr>
          <p:cNvSpPr txBox="1"/>
          <p:nvPr/>
        </p:nvSpPr>
        <p:spPr>
          <a:xfrm>
            <a:off x="10070055" y="3364123"/>
            <a:ext cx="46959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91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7" presetClass="path" presetSubtype="0" repeatCount="4000" accel="21000" decel="19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231 C 0.00391 -0.00324 0.00873 -0.00648 0.01237 -0.01273 C 0.0155 -0.01667 0.02214 -0.02732 0.02396 -0.03426 C 0.025 -0.04468 0.02969 -0.05648 0.02891 -0.06181 C 0.02813 -0.07269 0.02539 -0.09283 0.02513 -0.09398 " pathEditMode="relative" rAng="17340000" ptsTypes="AAAAA">
                                      <p:cBhvr>
                                        <p:cTn id="46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-451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1" grpId="0"/>
      <p:bldP spid="46" grpId="0"/>
      <p:bldP spid="48" grpId="0"/>
      <p:bldP spid="49" grpId="0"/>
      <p:bldP spid="64" grpId="0" animBg="1"/>
      <p:bldP spid="67" grpId="0"/>
      <p:bldP spid="70" grpId="0"/>
      <p:bldP spid="71" grpId="0"/>
      <p:bldP spid="73" grpId="0" animBg="1"/>
      <p:bldP spid="98" grpId="0" animBg="1"/>
      <p:bldP spid="101" grpId="0" animBg="1"/>
      <p:bldP spid="102" grpId="0" animBg="1"/>
      <p:bldP spid="103" grpId="0"/>
      <p:bldP spid="105" grpId="0"/>
      <p:bldP spid="2" grpId="0"/>
      <p:bldP spid="138" grpId="0" animBg="1"/>
      <p:bldP spid="25" grpId="0" animBg="1"/>
      <p:bldP spid="27" grpId="0" animBg="1"/>
      <p:bldP spid="167" grpId="0" animBg="1"/>
      <p:bldP spid="16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D518-13F5-4DCF-9746-5B4A30A9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Model Extension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748B5F-2890-4901-B061-FB342B809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056909"/>
              </p:ext>
            </p:extLst>
          </p:nvPr>
        </p:nvGraphicFramePr>
        <p:xfrm>
          <a:off x="164244" y="1467046"/>
          <a:ext cx="11946682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208">
                  <a:extLst>
                    <a:ext uri="{9D8B030D-6E8A-4147-A177-3AD203B41FA5}">
                      <a16:colId xmlns:a16="http://schemas.microsoft.com/office/drawing/2014/main" val="3590579774"/>
                    </a:ext>
                  </a:extLst>
                </a:gridCol>
                <a:gridCol w="5539856">
                  <a:extLst>
                    <a:ext uri="{9D8B030D-6E8A-4147-A177-3AD203B41FA5}">
                      <a16:colId xmlns:a16="http://schemas.microsoft.com/office/drawing/2014/main" val="3556813203"/>
                    </a:ext>
                  </a:extLst>
                </a:gridCol>
                <a:gridCol w="5338618">
                  <a:extLst>
                    <a:ext uri="{9D8B030D-6E8A-4147-A177-3AD203B41FA5}">
                      <a16:colId xmlns:a16="http://schemas.microsoft.com/office/drawing/2014/main" val="1062650967"/>
                    </a:ext>
                  </a:extLst>
                </a:gridCol>
              </a:tblGrid>
              <a:tr h="302106">
                <a:tc>
                  <a:txBody>
                    <a:bodyPr/>
                    <a:lstStyle/>
                    <a:p>
                      <a:pPr algn="ctr"/>
                      <a:r>
                        <a:rPr lang="en-US" sz="1400" i="0" dirty="0"/>
                        <a:t>Models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/>
                        <a:t>Modified Power Received Formula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/>
                        <a:t>Gain at the Reflector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514101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7037C00-A0DC-454D-819A-218365528868}"/>
              </a:ext>
            </a:extLst>
          </p:cNvPr>
          <p:cNvGrpSpPr/>
          <p:nvPr/>
        </p:nvGrpSpPr>
        <p:grpSpPr>
          <a:xfrm>
            <a:off x="4821726" y="482134"/>
            <a:ext cx="4137971" cy="984919"/>
            <a:chOff x="7228101" y="400715"/>
            <a:chExt cx="4563852" cy="1079691"/>
          </a:xfrm>
        </p:grpSpPr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3626DB27-0A2E-4CEC-9BDB-9B2978621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978761">
              <a:off x="10823313" y="649891"/>
              <a:ext cx="224379" cy="412501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3EBE2C8C-4AC3-49F5-B2C9-2B402B0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4812719">
              <a:off x="7749034" y="631543"/>
              <a:ext cx="307625" cy="515150"/>
            </a:xfrm>
            <a:prstGeom prst="rect">
              <a:avLst/>
            </a:prstGeom>
          </p:spPr>
        </p:pic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CB607E24-2A85-404B-86FD-884C6279F622}"/>
                </a:ext>
              </a:extLst>
            </p:cNvPr>
            <p:cNvSpPr/>
            <p:nvPr/>
          </p:nvSpPr>
          <p:spPr bwMode="auto">
            <a:xfrm rot="10800000">
              <a:off x="7437198" y="952404"/>
              <a:ext cx="245451" cy="240533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417F2FB5-1216-4827-BE3D-6408D087ED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57834" y="1158974"/>
              <a:ext cx="2089" cy="17365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4FEB560-F56F-4545-BE6C-F5D8824132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60220" y="1321893"/>
              <a:ext cx="4310757" cy="96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3CE1004-1670-4E4E-9F08-0AE66B98CA3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778527" y="1315825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E47906D5-0284-4229-94DD-A7155FEAC90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979418" y="1325032"/>
              <a:ext cx="60036" cy="138604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47DC86F-6C69-45E8-B08E-95A87CAB8F1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121259" y="1316362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3BCA5EA-4C49-4B20-90F1-2B046C545AE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306972" y="1322928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E00C81D-D1C9-4F21-B301-ADF61BDCF2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509653" y="1310224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4B5CD195-FEE4-473F-B3BF-F2DBEE2BC0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79384" y="1321243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B129CDA-35CF-4A3A-A943-E0BD0D04518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99448" y="1310224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215CBE6-A6A7-4A59-84AF-074E85D830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00339" y="1319431"/>
              <a:ext cx="60036" cy="138604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196A27D-5661-4BDF-B2D9-C41A8AE2920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242180" y="1310761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D75265E-C5F7-4C3D-BE2A-1569275B23A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427893" y="1317327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C949D44-6C55-4708-92B4-F333AE3864A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632260" y="1302058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844D6E0-670E-4B0D-B1B6-E500F0EA444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800305" y="1315642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6D67A7D-DD77-45D2-ACFA-1564569FCA1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032562" y="1311725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8E3735D-3433-454B-A6ED-F92606F9898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33453" y="1320932"/>
              <a:ext cx="60036" cy="138604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F42C24D-1351-4292-A415-33F17CA25D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375294" y="1312262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1BBEA9C-7AB0-444A-A06D-9B97D92BEF2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561007" y="1318828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07BA2ACB-BE0E-4EE0-9B0E-146DCBB4F4F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746720" y="1332624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97AC3BCD-91E0-445F-A47C-01552FC03E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933419" y="1317143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0DCEB04-145F-4D15-BD10-D356B729B20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092409" y="1297498"/>
              <a:ext cx="69272" cy="14778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41524D6-076F-48CB-8EB0-D1F565244D55}"/>
                </a:ext>
              </a:extLst>
            </p:cNvPr>
            <p:cNvSpPr/>
            <p:nvPr/>
          </p:nvSpPr>
          <p:spPr bwMode="auto">
            <a:xfrm>
              <a:off x="9118734" y="583495"/>
              <a:ext cx="744766" cy="289113"/>
            </a:xfrm>
            <a:prstGeom prst="rect">
              <a:avLst/>
            </a:prstGeom>
            <a:solidFill>
              <a:srgbClr val="66FF66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cap="none" normalizeH="0" baseline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287D9F33-C6B3-4836-9934-002ED28A4DA6}"/>
                    </a:ext>
                  </a:extLst>
                </p:cNvPr>
                <p:cNvSpPr txBox="1"/>
                <p:nvPr/>
              </p:nvSpPr>
              <p:spPr>
                <a:xfrm>
                  <a:off x="8121844" y="400715"/>
                  <a:ext cx="592176" cy="3373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𝑅𝑒𝑓𝑙𝑒𝑐𝑡𝑜𝑟</m:t>
                        </m:r>
                      </m:oMath>
                    </m:oMathPara>
                  </a14:m>
                  <a:endParaRPr lang="en-US">
                    <a:ln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rgbClr val="009900"/>
                    </a:solidFill>
                  </a:endParaRPr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287D9F33-C6B3-4836-9934-002ED28A4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844" y="400715"/>
                  <a:ext cx="592176" cy="337394"/>
                </a:xfrm>
                <a:prstGeom prst="rect">
                  <a:avLst/>
                </a:prstGeom>
                <a:blipFill>
                  <a:blip r:embed="rId4"/>
                  <a:stretch>
                    <a:fillRect r="-76136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CF18AA5F-4C7E-4BD7-BD95-AD499BB704EC}"/>
                    </a:ext>
                  </a:extLst>
                </p:cNvPr>
                <p:cNvSpPr txBox="1"/>
                <p:nvPr/>
              </p:nvSpPr>
              <p:spPr>
                <a:xfrm rot="20816956" flipH="1">
                  <a:off x="8242274" y="777641"/>
                  <a:ext cx="690380" cy="317203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𝐼𝑅𝑆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CF18AA5F-4C7E-4BD7-BD95-AD499BB70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16956" flipH="1">
                  <a:off x="8242274" y="777641"/>
                  <a:ext cx="690380" cy="3172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B3471488-A0B2-48B2-A43C-3F1435EB0301}"/>
                    </a:ext>
                  </a:extLst>
                </p:cNvPr>
                <p:cNvSpPr txBox="1"/>
                <p:nvPr/>
              </p:nvSpPr>
              <p:spPr>
                <a:xfrm rot="638976">
                  <a:off x="10085406" y="786979"/>
                  <a:ext cx="779780" cy="3172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𝐼𝑅𝑆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B3471488-A0B2-48B2-A43C-3F1435EB0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38976">
                  <a:off x="10085406" y="786979"/>
                  <a:ext cx="779780" cy="3172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56AF632C-790C-4134-A18B-50B8EAA09D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65726" y="682252"/>
              <a:ext cx="1527876" cy="275746"/>
            </a:xfrm>
            <a:prstGeom prst="straightConnector1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F5A14FF5-B7CD-4BD0-BF91-50F905FE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118346">
              <a:off x="10014198" y="490961"/>
              <a:ext cx="269065" cy="494652"/>
            </a:xfrm>
            <a:prstGeom prst="rect">
              <a:avLst/>
            </a:prstGeom>
          </p:spPr>
        </p:pic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8A253D5E-354B-4788-9BCC-BD2BCBC2DE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00597" y="720871"/>
              <a:ext cx="1301799" cy="254126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9" name="Isosceles Triangle 268">
              <a:extLst>
                <a:ext uri="{FF2B5EF4-FFF2-40B4-BE49-F238E27FC236}">
                  <a16:creationId xmlns:a16="http://schemas.microsoft.com/office/drawing/2014/main" id="{9A1D5303-4996-4495-9C5B-2C15CE2FAA6B}"/>
                </a:ext>
              </a:extLst>
            </p:cNvPr>
            <p:cNvSpPr/>
            <p:nvPr/>
          </p:nvSpPr>
          <p:spPr bwMode="auto">
            <a:xfrm rot="10800000">
              <a:off x="11084950" y="921876"/>
              <a:ext cx="245451" cy="240533"/>
            </a:xfrm>
            <a:prstGeom prst="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endParaRPr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84B8BE0-0301-4F58-9A56-042E73FB12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207675" y="1136917"/>
              <a:ext cx="0" cy="14847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681F3507-88C5-4910-84F7-5BC378290A79}"/>
                </a:ext>
              </a:extLst>
            </p:cNvPr>
            <p:cNvSpPr txBox="1"/>
            <p:nvPr/>
          </p:nvSpPr>
          <p:spPr>
            <a:xfrm>
              <a:off x="11319549" y="628020"/>
              <a:ext cx="47240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err="1">
                  <a:solidFill>
                    <a:schemeClr val="tx1"/>
                  </a:solidFill>
                </a:rPr>
                <a:t>Rx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33799C3-CFED-4D83-98FF-5DD95AFD730F}"/>
                </a:ext>
              </a:extLst>
            </p:cNvPr>
            <p:cNvSpPr txBox="1"/>
            <p:nvPr/>
          </p:nvSpPr>
          <p:spPr>
            <a:xfrm>
              <a:off x="7228101" y="634648"/>
              <a:ext cx="47240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err="1">
                  <a:solidFill>
                    <a:schemeClr val="tx1"/>
                  </a:solidFill>
                </a:rPr>
                <a:t>Tx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88">
              <a:extLst>
                <a:ext uri="{FF2B5EF4-FFF2-40B4-BE49-F238E27FC236}">
                  <a16:creationId xmlns:a16="http://schemas.microsoft.com/office/drawing/2014/main" id="{5CFC6972-2D8D-4FE6-BBD9-ABE9EEA631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65579" y="1104256"/>
              <a:ext cx="3310547" cy="35139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2" name="Grafik 69" descr="Schließen">
              <a:extLst>
                <a:ext uri="{FF2B5EF4-FFF2-40B4-BE49-F238E27FC236}">
                  <a16:creationId xmlns:a16="http://schemas.microsoft.com/office/drawing/2014/main" id="{404657C9-18BF-4AC1-AD19-B87938EE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33615" y="957092"/>
              <a:ext cx="333043" cy="333043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35C355-EC96-4FDD-A3F2-8CC1632702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67172" y="599192"/>
              <a:ext cx="0" cy="273416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C0B7F4-9C9A-4705-8384-356C8C6D6D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632260" y="603711"/>
              <a:ext cx="0" cy="273416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47BA5F-3970-4D8B-8432-AFEE34C9DBEC}"/>
                </a:ext>
              </a:extLst>
            </p:cNvPr>
            <p:cNvCxnSpPr>
              <a:cxnSpLocks/>
              <a:stCxn id="262" idx="1"/>
            </p:cNvCxnSpPr>
            <p:nvPr/>
          </p:nvCxnSpPr>
          <p:spPr bwMode="auto">
            <a:xfrm>
              <a:off x="9118734" y="728052"/>
              <a:ext cx="755732" cy="14802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F1A045-5098-4A6D-8B4F-1753F28F1358}"/>
                  </a:ext>
                </a:extLst>
              </p:cNvPr>
              <p:cNvSpPr txBox="1"/>
              <p:nvPr/>
            </p:nvSpPr>
            <p:spPr>
              <a:xfrm>
                <a:off x="10073675" y="594880"/>
                <a:ext cx="1918996" cy="3532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F1A045-5098-4A6D-8B4F-1753F28F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675" y="594880"/>
                <a:ext cx="1918996" cy="353238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2C01B4A2-E6AE-42BF-B85C-2ABEFFCD9679}"/>
              </a:ext>
            </a:extLst>
          </p:cNvPr>
          <p:cNvSpPr txBox="1"/>
          <p:nvPr/>
        </p:nvSpPr>
        <p:spPr>
          <a:xfrm>
            <a:off x="273832" y="5913693"/>
            <a:ext cx="118531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[1] Ö. </a:t>
            </a:r>
            <a:r>
              <a:rPr lang="en-US" sz="1000" dirty="0" err="1">
                <a:solidFill>
                  <a:schemeClr val="tx1"/>
                </a:solidFill>
              </a:rPr>
              <a:t>Özdogan</a:t>
            </a:r>
            <a:r>
              <a:rPr lang="en-US" sz="1000" dirty="0">
                <a:solidFill>
                  <a:schemeClr val="tx1"/>
                </a:solidFill>
              </a:rPr>
              <a:t>, E. </a:t>
            </a:r>
            <a:r>
              <a:rPr lang="en-US" sz="1000" dirty="0" err="1">
                <a:solidFill>
                  <a:schemeClr val="tx1"/>
                </a:solidFill>
              </a:rPr>
              <a:t>Björnson</a:t>
            </a:r>
            <a:r>
              <a:rPr lang="en-US" sz="1000" dirty="0">
                <a:solidFill>
                  <a:schemeClr val="tx1"/>
                </a:solidFill>
              </a:rPr>
              <a:t> and E. G. Larsson, "Intelligent Reflecting Surfaces: Physics, Propagation, and Pathloss Modeling," in </a:t>
            </a:r>
            <a:r>
              <a:rPr lang="en-US" sz="1000" i="1" dirty="0">
                <a:solidFill>
                  <a:schemeClr val="tx1"/>
                </a:solidFill>
              </a:rPr>
              <a:t>IEEE Wireless Communications </a:t>
            </a:r>
            <a:r>
              <a:rPr lang="en-US" sz="1000" dirty="0">
                <a:solidFill>
                  <a:schemeClr val="tx1"/>
                </a:solidFill>
              </a:rPr>
              <a:t>Letters, vol. 9, no. 5, May 2020.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[2] K. </a:t>
            </a:r>
            <a:r>
              <a:rPr lang="en-US" sz="10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Ntontin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 </a:t>
            </a:r>
            <a:r>
              <a:rPr lang="en-US" sz="1000" b="0" i="1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et al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., "Optimal Reconfigurable Intelligent Surface Placement in Millimeter-Wave Communications,"</a:t>
            </a:r>
            <a:r>
              <a:rPr lang="en-US" sz="1000" b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  European Conference on Antennas and Propagation </a:t>
            </a:r>
            <a:r>
              <a:rPr lang="en-US" sz="1000" b="0" i="1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(</a:t>
            </a:r>
            <a:r>
              <a:rPr lang="en-US" sz="1000" b="0" i="1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EuCAP</a:t>
            </a:r>
            <a:r>
              <a:rPr lang="en-US" sz="1000" b="0" i="1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)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March 2021</a:t>
            </a:r>
            <a:r>
              <a:rPr 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[3] W. Tang </a:t>
            </a:r>
            <a:r>
              <a:rPr lang="en-US" sz="1000" b="0" i="1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et al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., "Wireless Communications With RIS: Path Loss Modeling and Experimental Measurement," in </a:t>
            </a:r>
            <a:r>
              <a:rPr lang="en-US" sz="1000" b="0" i="1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IEEE Transactions on Wireless Communications</a:t>
            </a:r>
            <a:r>
              <a:rPr lang="en-US" sz="10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vol. 20, no. 1, Jan. 2021</a:t>
            </a:r>
            <a:endParaRPr lang="en-US" sz="1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1E01740-7DC3-4AB4-85BF-84B94C3F7B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7060372"/>
                  </p:ext>
                </p:extLst>
              </p:nvPr>
            </p:nvGraphicFramePr>
            <p:xfrm>
              <a:off x="164244" y="1787144"/>
              <a:ext cx="11946681" cy="12064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8655">
                      <a:extLst>
                        <a:ext uri="{9D8B030D-6E8A-4147-A177-3AD203B41FA5}">
                          <a16:colId xmlns:a16="http://schemas.microsoft.com/office/drawing/2014/main" val="1663093628"/>
                        </a:ext>
                      </a:extLst>
                    </a:gridCol>
                    <a:gridCol w="5537772">
                      <a:extLst>
                        <a:ext uri="{9D8B030D-6E8A-4147-A177-3AD203B41FA5}">
                          <a16:colId xmlns:a16="http://schemas.microsoft.com/office/drawing/2014/main" val="2917679344"/>
                        </a:ext>
                      </a:extLst>
                    </a:gridCol>
                    <a:gridCol w="5340254">
                      <a:extLst>
                        <a:ext uri="{9D8B030D-6E8A-4147-A177-3AD203B41FA5}">
                          <a16:colId xmlns:a16="http://schemas.microsoft.com/office/drawing/2014/main" val="8651549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solidFill>
                                <a:schemeClr val="accent4"/>
                              </a:solidFill>
                            </a:rPr>
                            <a:t> [1]</a:t>
                          </a:r>
                          <a:endParaRPr lang="en-US" sz="1800" b="0" i="0" dirty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Rx</m:t>
                                    </m:r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[ö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zd</m:t>
                                    </m:r>
                                    <m:r>
                                      <a:rPr lang="en-US" sz="1400" b="0" smtClean="0">
                                        <a:latin typeface="Cambria Math" panose="02040503050406030204" pitchFamily="18" charset="0"/>
                                      </a:rPr>
                                      <m:t>20]</m:t>
                                    </m:r>
                                  </m:sub>
                                </m:sSub>
                                <m:r>
                                  <a:rPr lang="en-US" sz="1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b="0" i="1" strike="noStrike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strike="noStrike" smtClean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strike="noStrike" smtClean="0">
                                            <a:latin typeface="Cambria Math" panose="02040503050406030204" pitchFamily="18" charset="0"/>
                                          </a:rPr>
                                          <m:t>Tx</m:t>
                                        </m:r>
                                      </m:sub>
                                    </m:sSub>
                                    <m:r>
                                      <a:rPr lang="en-US" sz="1400" b="0" strike="noStrike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trike="noStrike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strike="noStrike" smtClean="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strike="noStrike" smtClean="0">
                                            <a:latin typeface="Cambria Math" panose="02040503050406030204" pitchFamily="18" charset="0"/>
                                          </a:rPr>
                                          <m:t>Tx</m:t>
                                        </m:r>
                                      </m:sub>
                                    </m:sSub>
                                    <m:r>
                                      <a:rPr lang="en-US" sz="1400" strike="noStrike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1400" i="1" strike="noStrike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strike="noStrike" smtClean="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strike="noStrike" smtClean="0">
                                            <a:latin typeface="Cambria Math" panose="02040503050406030204" pitchFamily="18" charset="0"/>
                                          </a:rPr>
                                          <m:t>Rx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smtClean="0">
                                            <a:latin typeface="Cambria Math" panose="02040503050406030204" pitchFamily="18" charset="0"/>
                                          </a:rPr>
                                          <m:t>(4⋅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smtClean="0">
                                            <a:latin typeface="Cambria Math" panose="02040503050406030204" pitchFamily="18" charset="0"/>
                                          </a:rPr>
                                          <m:t>π</m:t>
                                        </m:r>
                                        <m:r>
                                          <a:rPr lang="en-US" sz="1400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1400"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a:rPr lang="en-US" sz="140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𝑇𝑥</m:t>
                                                </m:r>
                                                <m: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𝐼𝑅𝑆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𝐼𝑅𝑆</m:t>
                                                </m:r>
                                                <m: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400">
                                                    <a:latin typeface="Cambria Math" panose="02040503050406030204" pitchFamily="18" charset="0"/>
                                                  </a:rPr>
                                                  <m:t>𝑅𝑥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sinc</m:t>
                                        </m:r>
                                        <m:r>
                                          <a:rPr 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</m:t>
                                        </m:r>
                                        <m:f>
                                          <m:f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1400" b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4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400" b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𝛾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 b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R</m:t>
                                                            </m:r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x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ad>
                                                          <m:radPr>
                                                            <m:degHide m:val="on"/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radPr>
                                                          <m:deg/>
                                                          <m:e>
                                                            <m:r>
                                                              <a:rPr lang="en-US" sz="140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</m:rad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  <m: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4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400" b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𝛾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 b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dev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ad>
                                                          <m:radPr>
                                                            <m:degHide m:val="on"/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radPr>
                                                          <m:deg/>
                                                          <m:e>
                                                            <m:r>
                                                              <a:rPr lang="en-US" sz="140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</m:rad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IRSgain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[ö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zd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20]</m:t>
                                    </m:r>
                                  </m:sub>
                                </m:sSub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M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sz="14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Γ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sz="140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US" sz="1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4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sinc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⁡</m:t>
                                        </m:r>
                                        <m:f>
                                          <m:f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4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400" b="0" i="1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𝛾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 b="0" i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R</m:t>
                                                            </m:r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x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ad>
                                                          <m:radPr>
                                                            <m:degHide m:val="on"/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radPr>
                                                          <m:deg/>
                                                          <m:e>
                                                            <m:r>
                                                              <a:rPr lang="en-US" sz="14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</m:rad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4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400" b="0" i="1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𝛾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 b="0" i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dev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ad>
                                                          <m:radPr>
                                                            <m:degHide m:val="on"/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radPr>
                                                          <m:deg/>
                                                          <m:e>
                                                            <m:r>
                                                              <a:rPr lang="en-US" sz="14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</m:rad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i="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425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1E01740-7DC3-4AB4-85BF-84B94C3F7B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7060372"/>
                  </p:ext>
                </p:extLst>
              </p:nvPr>
            </p:nvGraphicFramePr>
            <p:xfrm>
              <a:off x="164244" y="1787144"/>
              <a:ext cx="11946681" cy="12064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8655">
                      <a:extLst>
                        <a:ext uri="{9D8B030D-6E8A-4147-A177-3AD203B41FA5}">
                          <a16:colId xmlns:a16="http://schemas.microsoft.com/office/drawing/2014/main" val="1663093628"/>
                        </a:ext>
                      </a:extLst>
                    </a:gridCol>
                    <a:gridCol w="5537772">
                      <a:extLst>
                        <a:ext uri="{9D8B030D-6E8A-4147-A177-3AD203B41FA5}">
                          <a16:colId xmlns:a16="http://schemas.microsoft.com/office/drawing/2014/main" val="2917679344"/>
                        </a:ext>
                      </a:extLst>
                    </a:gridCol>
                    <a:gridCol w="5340254">
                      <a:extLst>
                        <a:ext uri="{9D8B030D-6E8A-4147-A177-3AD203B41FA5}">
                          <a16:colId xmlns:a16="http://schemas.microsoft.com/office/drawing/2014/main" val="865154910"/>
                        </a:ext>
                      </a:extLst>
                    </a:gridCol>
                  </a:tblGrid>
                  <a:tr h="12064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>
                              <a:solidFill>
                                <a:schemeClr val="accent4"/>
                              </a:solidFill>
                            </a:rPr>
                            <a:t> [1]</a:t>
                          </a: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0"/>
                          <a:stretch>
                            <a:fillRect l="-19252" r="-96590" b="-1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0"/>
                          <a:stretch>
                            <a:fillRect l="-123603" r="-114" b="-10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42565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8B71E71-186F-4A60-9673-B398F625AF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510901"/>
                  </p:ext>
                </p:extLst>
              </p:nvPr>
            </p:nvGraphicFramePr>
            <p:xfrm>
              <a:off x="164243" y="3008879"/>
              <a:ext cx="11946681" cy="13322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8655">
                      <a:extLst>
                        <a:ext uri="{9D8B030D-6E8A-4147-A177-3AD203B41FA5}">
                          <a16:colId xmlns:a16="http://schemas.microsoft.com/office/drawing/2014/main" val="2883386439"/>
                        </a:ext>
                      </a:extLst>
                    </a:gridCol>
                    <a:gridCol w="5537772">
                      <a:extLst>
                        <a:ext uri="{9D8B030D-6E8A-4147-A177-3AD203B41FA5}">
                          <a16:colId xmlns:a16="http://schemas.microsoft.com/office/drawing/2014/main" val="365329078"/>
                        </a:ext>
                      </a:extLst>
                    </a:gridCol>
                    <a:gridCol w="5340254">
                      <a:extLst>
                        <a:ext uri="{9D8B030D-6E8A-4147-A177-3AD203B41FA5}">
                          <a16:colId xmlns:a16="http://schemas.microsoft.com/office/drawing/2014/main" val="2095143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solidFill>
                                <a:schemeClr val="accent4"/>
                              </a:solidFill>
                            </a:rPr>
                            <a:t> </a:t>
                          </a:r>
                          <a:r>
                            <a:rPr lang="de-DE" sz="1800" b="0" i="0" dirty="0">
                              <a:solidFill>
                                <a:schemeClr val="accent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[2]</a:t>
                          </a:r>
                          <a:endParaRPr lang="en-US" sz="1800" b="0" i="0" dirty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Rx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Nton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21]</m:t>
                                    </m:r>
                                  </m:sub>
                                </m:sSub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4⋅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Tx</m:t>
                                        </m:r>
                                      </m:sub>
                                    </m:s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Tx</m:t>
                                        </m:r>
                                      </m:sub>
                                    </m:s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Rx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Tx</m:t>
                                            </m:r>
                                            <m: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IRS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IRS</m:t>
                                            </m:r>
                                            <m: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Rx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1400" b="0" i="0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sty m:val="p"/>
                                                <m:brk m:alnAt="23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  <m: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MN</m:t>
                                            </m:r>
                                          </m:sup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G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RIS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4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400" b="0" i="1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𝛾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 b="0" i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T</m:t>
                                                            </m:r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x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ad>
                                                          <m:radPr>
                                                            <m:degHide m:val="on"/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radPr>
                                                          <m:deg/>
                                                          <m:e>
                                                            <m:r>
                                                              <a:rPr lang="en-US" sz="14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</m:rad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  <m:r>
                                                  <a:rPr lang="en-US" sz="1400" i="0">
                                                    <a:latin typeface="Cambria Math" panose="02040503050406030204" pitchFamily="18" charset="0"/>
                                                  </a:rPr>
                                                  <m:t>⋅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G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400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RIS</m:t>
                                                    </m:r>
                                                  </m:sub>
                                                </m:sSub>
                                                <m:d>
                                                  <m:d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4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400" b="0" i="1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𝛾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 b="0" i="0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R</m:t>
                                                            </m:r>
                                                            <m:r>
                                                              <m:rPr>
                                                                <m:sty m:val="p"/>
                                                              </m:rPr>
                                                              <a:rPr lang="en-US" sz="14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x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ad>
                                                          <m:radPr>
                                                            <m:degHide m:val="on"/>
                                                            <m:ctrlPr>
                                                              <a:rPr lang="en-US" sz="140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radPr>
                                                          <m:deg/>
                                                          <m:e>
                                                            <m:r>
                                                              <a:rPr lang="en-US" sz="1400" i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</m:rad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rad>
                                            <m: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2⋅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𝜋</m:t>
                                                        </m:r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1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𝑇𝑥</m:t>
                                                                </m:r>
                                                                <m: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,</m:t>
                                                                </m:r>
                                                                <m: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𝐼𝑅𝑆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en-US" sz="1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+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𝐼𝑅𝑆</m:t>
                                                                </m:r>
                                                                <m: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,</m:t>
                                                                </m:r>
                                                                <m:r>
                                                                  <a:rPr lang="en-US" sz="14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𝑅𝑥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num>
                                                      <m:den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𝜆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IRSgain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Nton</m:t>
                                  </m:r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21]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40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32441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8B71E71-186F-4A60-9673-B398F625AF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510901"/>
                  </p:ext>
                </p:extLst>
              </p:nvPr>
            </p:nvGraphicFramePr>
            <p:xfrm>
              <a:off x="164243" y="3008879"/>
              <a:ext cx="11946681" cy="13322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8655">
                      <a:extLst>
                        <a:ext uri="{9D8B030D-6E8A-4147-A177-3AD203B41FA5}">
                          <a16:colId xmlns:a16="http://schemas.microsoft.com/office/drawing/2014/main" val="2883386439"/>
                        </a:ext>
                      </a:extLst>
                    </a:gridCol>
                    <a:gridCol w="5537772">
                      <a:extLst>
                        <a:ext uri="{9D8B030D-6E8A-4147-A177-3AD203B41FA5}">
                          <a16:colId xmlns:a16="http://schemas.microsoft.com/office/drawing/2014/main" val="365329078"/>
                        </a:ext>
                      </a:extLst>
                    </a:gridCol>
                    <a:gridCol w="5340254">
                      <a:extLst>
                        <a:ext uri="{9D8B030D-6E8A-4147-A177-3AD203B41FA5}">
                          <a16:colId xmlns:a16="http://schemas.microsoft.com/office/drawing/2014/main" val="209514372"/>
                        </a:ext>
                      </a:extLst>
                    </a:gridCol>
                  </a:tblGrid>
                  <a:tr h="13322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>
                              <a:solidFill>
                                <a:schemeClr val="accent4"/>
                              </a:solidFill>
                            </a:rPr>
                            <a:t> </a:t>
                          </a:r>
                          <a:r>
                            <a:rPr lang="de-DE" sz="1800" b="0" i="0">
                              <a:solidFill>
                                <a:schemeClr val="accent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[2]</a:t>
                          </a: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9252" r="-96590" b="-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123603" r="-114" b="-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4414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F24DFCA-1ECB-4B08-A890-225E8B86C7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799123"/>
                  </p:ext>
                </p:extLst>
              </p:nvPr>
            </p:nvGraphicFramePr>
            <p:xfrm>
              <a:off x="164242" y="4355224"/>
              <a:ext cx="11946681" cy="1457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8655">
                      <a:extLst>
                        <a:ext uri="{9D8B030D-6E8A-4147-A177-3AD203B41FA5}">
                          <a16:colId xmlns:a16="http://schemas.microsoft.com/office/drawing/2014/main" val="2883386439"/>
                        </a:ext>
                      </a:extLst>
                    </a:gridCol>
                    <a:gridCol w="5537772">
                      <a:extLst>
                        <a:ext uri="{9D8B030D-6E8A-4147-A177-3AD203B41FA5}">
                          <a16:colId xmlns:a16="http://schemas.microsoft.com/office/drawing/2014/main" val="365329078"/>
                        </a:ext>
                      </a:extLst>
                    </a:gridCol>
                    <a:gridCol w="5340254">
                      <a:extLst>
                        <a:ext uri="{9D8B030D-6E8A-4147-A177-3AD203B41FA5}">
                          <a16:colId xmlns:a16="http://schemas.microsoft.com/office/drawing/2014/main" val="2095143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dirty="0">
                              <a:solidFill>
                                <a:schemeClr val="accent4"/>
                              </a:solidFill>
                            </a:rPr>
                            <a:t> </a:t>
                          </a:r>
                          <a:r>
                            <a:rPr lang="de-DE" sz="1800" b="0" i="0" dirty="0">
                              <a:solidFill>
                                <a:schemeClr val="accent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[3]</a:t>
                          </a:r>
                          <a:endParaRPr lang="en-US" sz="1800" b="0" i="0" dirty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i="0" dirty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Rx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Tang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21]</m:t>
                                    </m:r>
                                  </m:sub>
                                </m:sSub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Γ</m:t>
                                        </m:r>
                                        <m:r>
                                          <a:rPr lang="en-US" sz="1400" i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sz="1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Tx</m:t>
                                        </m:r>
                                      </m:sub>
                                    </m:s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Tx</m:t>
                                        </m:r>
                                      </m:sub>
                                    </m:sSub>
                                    <m:r>
                                      <a:rPr lang="en-US" sz="1400" i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Rx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             64⋅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π</m:t>
                                        </m:r>
                                      </m:e>
                                      <m:sup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Tx</m:t>
                                            </m:r>
                                            <m: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IRS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r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IRS</m:t>
                                            </m:r>
                                            <m: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i="0">
                                                <a:latin typeface="Cambria Math" panose="02040503050406030204" pitchFamily="18" charset="0"/>
                                              </a:rPr>
                                              <m:t>Rx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de-DE" sz="1400" b="0" i="0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sty m:val="p"/>
                                                <m:brk m:alnAt="23"/>
                                              </m:rPr>
                                              <a:rPr lang="en-US" sz="14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m</m:t>
                                            </m:r>
                                            <m:r>
                                              <a:rPr lang="en-US" sz="1400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i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i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  <m:sup>
                                            <m:f>
                                              <m:f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i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M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i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  <m:brk m:alnAt="23"/>
                                                  </m:rPr>
                                                  <a:rPr lang="en-US" sz="1400" i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n</m:t>
                                                </m:r>
                                                <m:r>
                                                  <a:rPr lang="en-US" sz="1400" i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=1−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400" i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N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1400" i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sub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1400" i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N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sz="1400" i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sup>
                                              <m:e>
                                                <m:rad>
                                                  <m:radPr>
                                                    <m:degHide m:val="on"/>
                                                    <m:ctrlPr>
                                                      <a:rPr lang="en-US" sz="14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radPr>
                                                  <m:deg/>
                                                  <m:e>
                                                    <m:r>
                                                      <m:rPr>
                                                        <m:nor/>
                                                      </m:rPr>
                                                      <a:rPr lang="en-US" sz="1400" i="0" dirty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</a:rPr>
                                                      <m:t>F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14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400" i="1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4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400" b="0" i="1" smtClean="0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𝛾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m:rPr>
                                                                    <m:sty m:val="p"/>
                                                                  </m:rPr>
                                                                  <a:rPr lang="en-US" sz="1400" b="0" i="0" smtClean="0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T</m:t>
                                                                </m:r>
                                                                <m:r>
                                                                  <m:rPr>
                                                                    <m:sty m:val="p"/>
                                                                  </m:rPr>
                                                                  <a:rPr lang="en-US" sz="1400" i="0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x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num>
                                                          <m:den>
                                                            <m:rad>
                                                              <m:radPr>
                                                                <m:degHide m:val="on"/>
                                                                <m:ctrlPr>
                                                                  <a:rPr lang="en-US" sz="14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radPr>
                                                              <m:deg/>
                                                              <m:e>
                                                                <m:r>
                                                                  <a:rPr lang="en-US" sz="1400" i="0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e>
                                                            </m:rad>
                                                          </m:den>
                                                        </m:f>
                                                      </m:e>
                                                    </m:d>
                                                    <m:r>
                                                      <a:rPr lang="en-US" sz="1400" b="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⋅</m:t>
                                                    </m:r>
                                                    <m:r>
                                                      <m:rPr>
                                                        <m:nor/>
                                                      </m:rPr>
                                                      <a:rPr lang="de-DE" sz="1400" i="0" dirty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</a:rPr>
                                                      <m:t>F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140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400" i="1" smtClean="0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4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400" b="0" i="1" smtClean="0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𝛾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m:rPr>
                                                                    <m:sty m:val="p"/>
                                                                  </m:rPr>
                                                                  <a:rPr lang="en-US" sz="1400" b="0" i="0" smtClean="0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R</m:t>
                                                                </m:r>
                                                                <m:r>
                                                                  <m:rPr>
                                                                    <m:sty m:val="p"/>
                                                                  </m:rPr>
                                                                  <a:rPr lang="en-US" sz="1400" i="0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x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num>
                                                          <m:den>
                                                            <m:rad>
                                                              <m:radPr>
                                                                <m:degHide m:val="on"/>
                                                                <m:ctrlPr>
                                                                  <a:rPr lang="en-US" sz="1400" i="1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radPr>
                                                              <m:deg/>
                                                              <m:e>
                                                                <m:r>
                                                                  <a:rPr lang="en-US" sz="1400" i="0">
                                                                    <a:solidFill>
                                                                      <a:schemeClr val="tx1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e>
                                                            </m:rad>
                                                          </m:den>
                                                        </m:f>
                                                      </m:e>
                                                    </m:d>
                                                  </m:e>
                                                </m:rad>
                                              </m:e>
                                            </m:nary>
                                          </m:e>
                                        </m:nary>
                                        <m:r>
                                          <a:rPr lang="en-US" sz="1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⋅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⋅</m:t>
                                                </m:r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𝑇𝑥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𝐼𝑅𝑆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𝐼𝑅𝑆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r>
                                                          <a:rPr lang="en-US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𝑅𝑥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IRSgain</m:t>
                                  </m:r>
                                </m:e>
                                <m:sub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Tang</m:t>
                                  </m:r>
                                  <m: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21]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≅</m:t>
                              </m:r>
                              <m:sSup>
                                <m:sSup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40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US" sz="1400" i="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32441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3F24DFCA-1ECB-4B08-A890-225E8B86C7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799123"/>
                  </p:ext>
                </p:extLst>
              </p:nvPr>
            </p:nvGraphicFramePr>
            <p:xfrm>
              <a:off x="164242" y="4355224"/>
              <a:ext cx="11946681" cy="1457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8655">
                      <a:extLst>
                        <a:ext uri="{9D8B030D-6E8A-4147-A177-3AD203B41FA5}">
                          <a16:colId xmlns:a16="http://schemas.microsoft.com/office/drawing/2014/main" val="2883386439"/>
                        </a:ext>
                      </a:extLst>
                    </a:gridCol>
                    <a:gridCol w="5537772">
                      <a:extLst>
                        <a:ext uri="{9D8B030D-6E8A-4147-A177-3AD203B41FA5}">
                          <a16:colId xmlns:a16="http://schemas.microsoft.com/office/drawing/2014/main" val="365329078"/>
                        </a:ext>
                      </a:extLst>
                    </a:gridCol>
                    <a:gridCol w="5340254">
                      <a:extLst>
                        <a:ext uri="{9D8B030D-6E8A-4147-A177-3AD203B41FA5}">
                          <a16:colId xmlns:a16="http://schemas.microsoft.com/office/drawing/2014/main" val="209514372"/>
                        </a:ext>
                      </a:extLst>
                    </a:gridCol>
                  </a:tblGrid>
                  <a:tr h="14575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>
                              <a:solidFill>
                                <a:schemeClr val="accent4"/>
                              </a:solidFill>
                            </a:rPr>
                            <a:t> </a:t>
                          </a:r>
                          <a:r>
                            <a:rPr lang="de-DE" sz="1800" b="0" i="0">
                              <a:solidFill>
                                <a:schemeClr val="accent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[3]</a:t>
                          </a: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i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2"/>
                          <a:stretch>
                            <a:fillRect l="-19252" r="-96590" b="-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2"/>
                          <a:stretch>
                            <a:fillRect l="-123603" r="-114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441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DD1C7934-97DC-423E-93DE-4AD3E9944A9C}"/>
              </a:ext>
            </a:extLst>
          </p:cNvPr>
          <p:cNvSpPr/>
          <p:nvPr/>
        </p:nvSpPr>
        <p:spPr bwMode="auto">
          <a:xfrm>
            <a:off x="3229041" y="1779848"/>
            <a:ext cx="1094139" cy="55098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8BBC3D-FCB9-4D50-829C-E37E9A809FAC}"/>
              </a:ext>
            </a:extLst>
          </p:cNvPr>
          <p:cNvSpPr/>
          <p:nvPr/>
        </p:nvSpPr>
        <p:spPr bwMode="auto">
          <a:xfrm>
            <a:off x="4414769" y="2149487"/>
            <a:ext cx="1166692" cy="24351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76A90A-E0A7-4D74-8B7D-254645BFF25B}"/>
              </a:ext>
            </a:extLst>
          </p:cNvPr>
          <p:cNvSpPr/>
          <p:nvPr/>
        </p:nvSpPr>
        <p:spPr bwMode="auto">
          <a:xfrm>
            <a:off x="7526206" y="2338338"/>
            <a:ext cx="3926643" cy="65180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A5F0632-0469-48A9-B69F-E941026E2FD7}"/>
              </a:ext>
            </a:extLst>
          </p:cNvPr>
          <p:cNvSpPr/>
          <p:nvPr/>
        </p:nvSpPr>
        <p:spPr bwMode="auto">
          <a:xfrm>
            <a:off x="9368382" y="1793152"/>
            <a:ext cx="1410585" cy="550986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E55A5FA-03B2-44EB-8E80-C283D11E84E4}"/>
              </a:ext>
            </a:extLst>
          </p:cNvPr>
          <p:cNvSpPr/>
          <p:nvPr/>
        </p:nvSpPr>
        <p:spPr bwMode="auto">
          <a:xfrm>
            <a:off x="8959703" y="3438478"/>
            <a:ext cx="874824" cy="468193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FEE94F4-5947-4B25-A77B-7494889B51A1}"/>
              </a:ext>
            </a:extLst>
          </p:cNvPr>
          <p:cNvSpPr/>
          <p:nvPr/>
        </p:nvSpPr>
        <p:spPr bwMode="auto">
          <a:xfrm>
            <a:off x="9850674" y="3432542"/>
            <a:ext cx="1445782" cy="47447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30512C-C57F-45A1-9350-C52923992E87}"/>
              </a:ext>
            </a:extLst>
          </p:cNvPr>
          <p:cNvSpPr/>
          <p:nvPr/>
        </p:nvSpPr>
        <p:spPr bwMode="auto">
          <a:xfrm>
            <a:off x="8941318" y="4858756"/>
            <a:ext cx="812282" cy="528867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A64B89A-438A-4BD2-9F2B-2EF4FF3599D9}"/>
              </a:ext>
            </a:extLst>
          </p:cNvPr>
          <p:cNvSpPr/>
          <p:nvPr/>
        </p:nvSpPr>
        <p:spPr bwMode="auto">
          <a:xfrm>
            <a:off x="9781922" y="4858756"/>
            <a:ext cx="1670927" cy="53218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079A13B-583A-43D4-8D64-35D21303AB08}"/>
              </a:ext>
            </a:extLst>
          </p:cNvPr>
          <p:cNvSpPr/>
          <p:nvPr/>
        </p:nvSpPr>
        <p:spPr bwMode="auto">
          <a:xfrm>
            <a:off x="1294969" y="1420347"/>
            <a:ext cx="5477989" cy="435971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596FE-41CB-4F1F-BB3C-3F7500193821}"/>
              </a:ext>
            </a:extLst>
          </p:cNvPr>
          <p:cNvSpPr txBox="1"/>
          <p:nvPr/>
        </p:nvSpPr>
        <p:spPr>
          <a:xfrm>
            <a:off x="2867736" y="2883845"/>
            <a:ext cx="1890293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93E7F8-7636-4A6D-9C59-5AE69B7095C0}"/>
              </a:ext>
            </a:extLst>
          </p:cNvPr>
          <p:cNvSpPr txBox="1"/>
          <p:nvPr/>
        </p:nvSpPr>
        <p:spPr>
          <a:xfrm>
            <a:off x="2843856" y="4164324"/>
            <a:ext cx="1890293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52F8B3-58AF-49DE-A764-5F0983DDA805}"/>
              </a:ext>
            </a:extLst>
          </p:cNvPr>
          <p:cNvCxnSpPr>
            <a:cxnSpLocks/>
          </p:cNvCxnSpPr>
          <p:nvPr/>
        </p:nvCxnSpPr>
        <p:spPr bwMode="auto">
          <a:xfrm flipV="1">
            <a:off x="2864205" y="2176946"/>
            <a:ext cx="3531" cy="69160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B0CCE3A-EF7A-4DA0-A289-5EC0A59678F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28968" y="2176946"/>
            <a:ext cx="11760" cy="70574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3EFC490-C4F5-4FAB-B51C-5CF65F66E59F}"/>
              </a:ext>
            </a:extLst>
          </p:cNvPr>
          <p:cNvCxnSpPr>
            <a:cxnSpLocks/>
          </p:cNvCxnSpPr>
          <p:nvPr/>
        </p:nvCxnSpPr>
        <p:spPr bwMode="auto">
          <a:xfrm flipV="1">
            <a:off x="3624697" y="2175137"/>
            <a:ext cx="8932" cy="68767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9A93095-441D-4866-BB41-3B0F268FFF4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64634" y="2175137"/>
            <a:ext cx="2945" cy="69341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3B2EA65-2CF7-46FF-B367-BAF641C2785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8565" y="2187140"/>
            <a:ext cx="12787" cy="6918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54922EA-0D73-45A8-82D3-4F72EBA51C93}"/>
                  </a:ext>
                </a:extLst>
              </p:cNvPr>
              <p:cNvSpPr txBox="1"/>
              <p:nvPr/>
            </p:nvSpPr>
            <p:spPr>
              <a:xfrm>
                <a:off x="2655154" y="1822558"/>
                <a:ext cx="338105" cy="307777"/>
              </a:xfrm>
              <a:prstGeom prst="rect">
                <a:avLst/>
              </a:prstGeom>
              <a:noFill/>
              <a:ln>
                <a:solidFill>
                  <a:srgbClr val="0099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54922EA-0D73-45A8-82D3-4F72EBA51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154" y="1822558"/>
                <a:ext cx="33810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ECA6077-CA42-4843-8DC9-0012BA938B0E}"/>
                  </a:ext>
                </a:extLst>
              </p:cNvPr>
              <p:cNvSpPr txBox="1"/>
              <p:nvPr/>
            </p:nvSpPr>
            <p:spPr>
              <a:xfrm>
                <a:off x="3048874" y="1821091"/>
                <a:ext cx="334514" cy="307777"/>
              </a:xfrm>
              <a:prstGeom prst="rect">
                <a:avLst/>
              </a:prstGeom>
              <a:noFill/>
              <a:ln>
                <a:solidFill>
                  <a:srgbClr val="0099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ECA6077-CA42-4843-8DC9-0012BA938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74" y="1821091"/>
                <a:ext cx="33451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C4C7139-49FB-444E-BD2D-0715D59068E0}"/>
                  </a:ext>
                </a:extLst>
              </p:cNvPr>
              <p:cNvSpPr txBox="1"/>
              <p:nvPr/>
            </p:nvSpPr>
            <p:spPr>
              <a:xfrm>
                <a:off x="3425240" y="1818741"/>
                <a:ext cx="391004" cy="307777"/>
              </a:xfrm>
              <a:prstGeom prst="rect">
                <a:avLst/>
              </a:prstGeom>
              <a:noFill/>
              <a:ln>
                <a:solidFill>
                  <a:srgbClr val="0099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C4C7139-49FB-444E-BD2D-0715D5906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240" y="1818741"/>
                <a:ext cx="39100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65B548C-76A2-492B-A9A9-E78DC2DE026A}"/>
                  </a:ext>
                </a:extLst>
              </p:cNvPr>
              <p:cNvSpPr txBox="1"/>
              <p:nvPr/>
            </p:nvSpPr>
            <p:spPr>
              <a:xfrm>
                <a:off x="3870737" y="1814059"/>
                <a:ext cx="370165" cy="307777"/>
              </a:xfrm>
              <a:prstGeom prst="rect">
                <a:avLst/>
              </a:prstGeom>
              <a:noFill/>
              <a:ln>
                <a:solidFill>
                  <a:srgbClr val="0099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65B548C-76A2-492B-A9A9-E78DC2DE0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37" y="1814059"/>
                <a:ext cx="37016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8AFC45F-C7D7-4811-9705-15BE95F35921}"/>
                  </a:ext>
                </a:extLst>
              </p:cNvPr>
              <p:cNvSpPr txBox="1"/>
              <p:nvPr/>
            </p:nvSpPr>
            <p:spPr>
              <a:xfrm>
                <a:off x="4286147" y="1814059"/>
                <a:ext cx="330410" cy="307777"/>
              </a:xfrm>
              <a:prstGeom prst="rect">
                <a:avLst/>
              </a:prstGeom>
              <a:noFill/>
              <a:ln>
                <a:solidFill>
                  <a:srgbClr val="0099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8AFC45F-C7D7-4811-9705-15BE95F35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147" y="1814059"/>
                <a:ext cx="330410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36810AB-27BB-40B1-A1C3-B69C89A0F1E2}"/>
              </a:ext>
            </a:extLst>
          </p:cNvPr>
          <p:cNvCxnSpPr/>
          <p:nvPr/>
        </p:nvCxnSpPr>
        <p:spPr bwMode="auto">
          <a:xfrm>
            <a:off x="2958388" y="4472101"/>
            <a:ext cx="0" cy="50427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6DDD6C5-3DED-4494-8F27-25EC2562D979}"/>
              </a:ext>
            </a:extLst>
          </p:cNvPr>
          <p:cNvCxnSpPr/>
          <p:nvPr/>
        </p:nvCxnSpPr>
        <p:spPr bwMode="auto">
          <a:xfrm>
            <a:off x="3553333" y="4472101"/>
            <a:ext cx="0" cy="50427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CC37A23-0AAF-4AA6-99E2-6BA8F9A42FD9}"/>
              </a:ext>
            </a:extLst>
          </p:cNvPr>
          <p:cNvCxnSpPr/>
          <p:nvPr/>
        </p:nvCxnSpPr>
        <p:spPr bwMode="auto">
          <a:xfrm>
            <a:off x="4113469" y="4477113"/>
            <a:ext cx="0" cy="50427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5AD3E07-6A09-4C18-B0FD-D2647B5E1846}"/>
              </a:ext>
            </a:extLst>
          </p:cNvPr>
          <p:cNvCxnSpPr/>
          <p:nvPr/>
        </p:nvCxnSpPr>
        <p:spPr bwMode="auto">
          <a:xfrm>
            <a:off x="4667795" y="4472101"/>
            <a:ext cx="0" cy="50427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AB01A1C-5F4A-4D47-B803-CF63766653F1}"/>
                  </a:ext>
                </a:extLst>
              </p:cNvPr>
              <p:cNvSpPr txBox="1"/>
              <p:nvPr/>
            </p:nvSpPr>
            <p:spPr>
              <a:xfrm>
                <a:off x="2734369" y="5014269"/>
                <a:ext cx="503536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AB01A1C-5F4A-4D47-B803-CF6376665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369" y="5014269"/>
                <a:ext cx="503536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BA3E649-4B61-4ABC-B716-E8D99FF168BF}"/>
                  </a:ext>
                </a:extLst>
              </p:cNvPr>
              <p:cNvSpPr txBox="1"/>
              <p:nvPr/>
            </p:nvSpPr>
            <p:spPr>
              <a:xfrm>
                <a:off x="3303759" y="5014269"/>
                <a:ext cx="530658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BA3E649-4B61-4ABC-B716-E8D99FF1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759" y="5014269"/>
                <a:ext cx="530658" cy="307777"/>
              </a:xfrm>
              <a:prstGeom prst="rect">
                <a:avLst/>
              </a:prstGeom>
              <a:blipFill>
                <a:blip r:embed="rId19"/>
                <a:stretch>
                  <a:fillRect b="-192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1DC8C4C-0B75-4829-812E-098ADA94C2DC}"/>
                  </a:ext>
                </a:extLst>
              </p:cNvPr>
              <p:cNvSpPr txBox="1"/>
              <p:nvPr/>
            </p:nvSpPr>
            <p:spPr>
              <a:xfrm>
                <a:off x="3891732" y="5014270"/>
                <a:ext cx="503536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1DC8C4C-0B75-4829-812E-098ADA94C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732" y="5014270"/>
                <a:ext cx="50353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8133007-0D01-4367-BED7-0182A421C38E}"/>
                  </a:ext>
                </a:extLst>
              </p:cNvPr>
              <p:cNvSpPr txBox="1"/>
              <p:nvPr/>
            </p:nvSpPr>
            <p:spPr>
              <a:xfrm>
                <a:off x="4452583" y="5014271"/>
                <a:ext cx="530658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8133007-0D01-4367-BED7-0182A421C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83" y="5014271"/>
                <a:ext cx="530658" cy="307777"/>
              </a:xfrm>
              <a:prstGeom prst="rect">
                <a:avLst/>
              </a:prstGeom>
              <a:blipFill>
                <a:blip r:embed="rId21"/>
                <a:stretch>
                  <a:fillRect b="-192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5A2D39-E64A-43FF-8F47-70217B16AEB5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6001" y="2068645"/>
            <a:ext cx="4610353" cy="969089"/>
          </a:xfrm>
          <a:prstGeom prst="straightConnector1">
            <a:avLst/>
          </a:pr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37145E7-AEA3-4D6A-A9B5-1C85785976F9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4758029" y="3037734"/>
            <a:ext cx="4252570" cy="468193"/>
          </a:xfrm>
          <a:prstGeom prst="straightConnector1">
            <a:avLst/>
          </a:pr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56F2E73-064E-4630-BED9-3DA35E523094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4758029" y="3037734"/>
            <a:ext cx="4154967" cy="1938646"/>
          </a:xfrm>
          <a:prstGeom prst="straightConnector1">
            <a:avLst/>
          </a:pr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8BF3E1-9121-40BC-9C2C-73AF7EB99F25}"/>
              </a:ext>
            </a:extLst>
          </p:cNvPr>
          <p:cNvCxnSpPr>
            <a:cxnSpLocks/>
            <a:stCxn id="83" idx="3"/>
          </p:cNvCxnSpPr>
          <p:nvPr/>
        </p:nvCxnSpPr>
        <p:spPr bwMode="auto">
          <a:xfrm flipV="1">
            <a:off x="4734149" y="2654302"/>
            <a:ext cx="2768177" cy="1663911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571AD1-815E-423E-B3CC-BAC84E2FCDC8}"/>
              </a:ext>
            </a:extLst>
          </p:cNvPr>
          <p:cNvCxnSpPr>
            <a:cxnSpLocks/>
            <a:stCxn id="83" idx="3"/>
          </p:cNvCxnSpPr>
          <p:nvPr/>
        </p:nvCxnSpPr>
        <p:spPr bwMode="auto">
          <a:xfrm flipV="1">
            <a:off x="4734149" y="3923625"/>
            <a:ext cx="5563570" cy="394588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574FB77-5866-4497-9E1F-A01D82981226}"/>
              </a:ext>
            </a:extLst>
          </p:cNvPr>
          <p:cNvCxnSpPr>
            <a:cxnSpLocks/>
            <a:stCxn id="83" idx="3"/>
          </p:cNvCxnSpPr>
          <p:nvPr/>
        </p:nvCxnSpPr>
        <p:spPr bwMode="auto">
          <a:xfrm>
            <a:off x="4734149" y="4318213"/>
            <a:ext cx="5477989" cy="444132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F6E224A-9C69-4400-A3DB-5AD492D7ED4D}"/>
                  </a:ext>
                </a:extLst>
              </p:cNvPr>
              <p:cNvSpPr txBox="1"/>
              <p:nvPr/>
            </p:nvSpPr>
            <p:spPr>
              <a:xfrm>
                <a:off x="4681902" y="1804859"/>
                <a:ext cx="330540" cy="307777"/>
              </a:xfrm>
              <a:prstGeom prst="rect">
                <a:avLst/>
              </a:prstGeom>
              <a:noFill/>
              <a:ln>
                <a:solidFill>
                  <a:srgbClr val="0099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F6E224A-9C69-4400-A3DB-5AD492D7E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902" y="1804859"/>
                <a:ext cx="330540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723FAE6-386D-4CC0-82FD-B1335164F937}"/>
              </a:ext>
            </a:extLst>
          </p:cNvPr>
          <p:cNvCxnSpPr>
            <a:cxnSpLocks/>
          </p:cNvCxnSpPr>
          <p:nvPr/>
        </p:nvCxnSpPr>
        <p:spPr bwMode="auto">
          <a:xfrm flipV="1">
            <a:off x="4769038" y="2175241"/>
            <a:ext cx="12787" cy="6918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919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73" grpId="0" animBg="1"/>
      <p:bldP spid="74" grpId="0" animBg="1"/>
      <p:bldP spid="77" grpId="0" animBg="1"/>
      <p:bldP spid="78" grpId="0" animBg="1"/>
      <p:bldP spid="81" grpId="0" animBg="1"/>
      <p:bldP spid="82" grpId="0" animBg="1"/>
      <p:bldP spid="90" grpId="0" animBg="1"/>
      <p:bldP spid="13" grpId="0" animBg="1"/>
      <p:bldP spid="83" grpId="0" animBg="1"/>
      <p:bldP spid="43" grpId="0" animBg="1"/>
      <p:bldP spid="132" grpId="0" animBg="1"/>
      <p:bldP spid="133" grpId="0" animBg="1"/>
      <p:bldP spid="134" grpId="0" animBg="1"/>
      <p:bldP spid="135" grpId="0" animBg="1"/>
      <p:bldP spid="158" grpId="0" animBg="1"/>
      <p:bldP spid="159" grpId="0" animBg="1"/>
      <p:bldP spid="160" grpId="0" animBg="1"/>
      <p:bldP spid="161" grpId="0" animBg="1"/>
      <p:bldP spid="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CBA4741-2DD9-4A1D-B1B5-C31FE40804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68" t="4422" r="86059" b="5083"/>
          <a:stretch/>
        </p:blipFill>
        <p:spPr>
          <a:xfrm>
            <a:off x="7764438" y="2298809"/>
            <a:ext cx="329018" cy="3095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FB4679-EFBA-4495-B36C-098D4F0111AD}"/>
              </a:ext>
            </a:extLst>
          </p:cNvPr>
          <p:cNvSpPr txBox="1"/>
          <p:nvPr/>
        </p:nvSpPr>
        <p:spPr>
          <a:xfrm>
            <a:off x="8005933" y="5201601"/>
            <a:ext cx="20299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0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B29DFEC-35D2-4525-8F6C-12291C9321A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896" t="4935" r="6838" b="486"/>
          <a:stretch/>
        </p:blipFill>
        <p:spPr>
          <a:xfrm>
            <a:off x="657542" y="1240801"/>
            <a:ext cx="5827820" cy="5060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192B4F-8B3C-4C3E-81ED-BF8308B625F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Comparison of IRS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7CFFEA-44E4-4C06-A1E3-9B94C79E4749}"/>
                  </a:ext>
                </a:extLst>
              </p:cNvPr>
              <p:cNvSpPr txBox="1"/>
              <p:nvPr/>
            </p:nvSpPr>
            <p:spPr>
              <a:xfrm>
                <a:off x="10587183" y="582590"/>
                <a:ext cx="1436913" cy="14465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=28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𝐺𝐻𝑧</m:t>
                      </m:r>
                    </m:oMath>
                  </m:oMathPara>
                </a14:m>
                <a:endParaRPr lang="en-US" sz="11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sz="11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sz="11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1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𝛤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11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de-DE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1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de-DE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1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=−90</m:t>
                      </m:r>
                      <m:r>
                        <a:rPr lang="de-DE" sz="11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</m:t>
                      </m:r>
                      <m:r>
                        <a:rPr lang="de-DE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1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7CFFEA-44E4-4C06-A1E3-9B94C79E4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83" y="582590"/>
                <a:ext cx="1436913" cy="144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E64E63-32BC-490F-80E7-F5FEB71ECC0E}"/>
              </a:ext>
            </a:extLst>
          </p:cNvPr>
          <p:cNvCxnSpPr>
            <a:cxnSpLocks/>
            <a:stCxn id="8" idx="0"/>
            <a:endCxn id="20" idx="1"/>
          </p:cNvCxnSpPr>
          <p:nvPr/>
        </p:nvCxnSpPr>
        <p:spPr bwMode="auto">
          <a:xfrm flipV="1">
            <a:off x="3669392" y="1227620"/>
            <a:ext cx="3310325" cy="92299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0C77CD-DE4B-403A-A386-66A952F3557F}"/>
              </a:ext>
            </a:extLst>
          </p:cNvPr>
          <p:cNvSpPr txBox="1"/>
          <p:nvPr/>
        </p:nvSpPr>
        <p:spPr>
          <a:xfrm>
            <a:off x="6979717" y="966010"/>
            <a:ext cx="2895530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gain when Tx/Rx orthogonal to the reflector surface.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BAF251-0B6B-4387-990F-E675188B1429}"/>
              </a:ext>
            </a:extLst>
          </p:cNvPr>
          <p:cNvSpPr/>
          <p:nvPr/>
        </p:nvSpPr>
        <p:spPr bwMode="auto">
          <a:xfrm>
            <a:off x="3446021" y="2150612"/>
            <a:ext cx="446741" cy="335380"/>
          </a:xfrm>
          <a:prstGeom prst="ellips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68323-16F8-4807-AFDB-0E34F4E9F32A}"/>
              </a:ext>
            </a:extLst>
          </p:cNvPr>
          <p:cNvSpPr txBox="1"/>
          <p:nvPr/>
        </p:nvSpPr>
        <p:spPr>
          <a:xfrm>
            <a:off x="2599992" y="4570659"/>
            <a:ext cx="2213618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 of gain when reflector focuses away from surface normal.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A5E58-28F6-4D34-AC0D-F5D1F9EF4A28}"/>
              </a:ext>
            </a:extLst>
          </p:cNvPr>
          <p:cNvSpPr/>
          <p:nvPr/>
        </p:nvSpPr>
        <p:spPr bwMode="auto">
          <a:xfrm>
            <a:off x="1153172" y="2116037"/>
            <a:ext cx="5107259" cy="35677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3D7F6B-E978-4EE7-9849-DCB87B6C2110}"/>
                  </a:ext>
                </a:extLst>
              </p:cNvPr>
              <p:cNvSpPr txBox="1"/>
              <p:nvPr/>
            </p:nvSpPr>
            <p:spPr>
              <a:xfrm>
                <a:off x="6979717" y="1645626"/>
                <a:ext cx="3011850" cy="5232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 is at angle where reflector is pointing at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dev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3D7F6B-E978-4EE7-9849-DCB87B6C2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717" y="1645626"/>
                <a:ext cx="3011850" cy="523220"/>
              </a:xfrm>
              <a:prstGeom prst="rect">
                <a:avLst/>
              </a:prstGeom>
              <a:blipFill>
                <a:blip r:embed="rId8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21C983-EAC7-4BAD-A19D-2B97BC308E07}"/>
              </a:ext>
            </a:extLst>
          </p:cNvPr>
          <p:cNvCxnSpPr>
            <a:cxnSpLocks/>
            <a:endCxn id="23" idx="1"/>
          </p:cNvCxnSpPr>
          <p:nvPr/>
        </p:nvCxnSpPr>
        <p:spPr bwMode="auto">
          <a:xfrm flipV="1">
            <a:off x="5650787" y="1907236"/>
            <a:ext cx="1328930" cy="20880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257FD5-96C2-420B-82ED-876AD33FAFB2}"/>
                  </a:ext>
                </a:extLst>
              </p:cNvPr>
              <p:cNvSpPr txBox="1"/>
              <p:nvPr/>
            </p:nvSpPr>
            <p:spPr>
              <a:xfrm>
                <a:off x="8123056" y="5752190"/>
                <a:ext cx="289553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Angle sweep along user, supports radiation patterns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dev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257FD5-96C2-420B-82ED-876AD33FA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056" y="5752190"/>
                <a:ext cx="2895530" cy="523220"/>
              </a:xfrm>
              <a:prstGeom prst="rect">
                <a:avLst/>
              </a:prstGeom>
              <a:blipFill>
                <a:blip r:embed="rId9"/>
                <a:stretch>
                  <a:fillRect b="-89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FF5AE3-78DB-47BC-9912-D5874B481B90}"/>
                  </a:ext>
                </a:extLst>
              </p:cNvPr>
              <p:cNvSpPr txBox="1"/>
              <p:nvPr/>
            </p:nvSpPr>
            <p:spPr>
              <a:xfrm>
                <a:off x="8989830" y="5334184"/>
                <a:ext cx="18838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dev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 variation [deg]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FF5AE3-78DB-47BC-9912-D5874B481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830" y="5334184"/>
                <a:ext cx="1883841" cy="261610"/>
              </a:xfrm>
              <a:prstGeom prst="rect">
                <a:avLst/>
              </a:prstGeom>
              <a:blipFill>
                <a:blip r:embed="rId10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792CC6-197E-4B32-9275-765CD5472BBB}"/>
              </a:ext>
            </a:extLst>
          </p:cNvPr>
          <p:cNvCxnSpPr>
            <a:cxnSpLocks/>
          </p:cNvCxnSpPr>
          <p:nvPr/>
        </p:nvCxnSpPr>
        <p:spPr bwMode="auto">
          <a:xfrm>
            <a:off x="3669392" y="2298809"/>
            <a:ext cx="2213618" cy="322592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B8DA4DB3-BA9D-43FB-9A23-EBF48833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140" t="4422" r="8643" b="5083"/>
          <a:stretch/>
        </p:blipFill>
        <p:spPr>
          <a:xfrm>
            <a:off x="8058150" y="2298809"/>
            <a:ext cx="3614552" cy="30951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364B43-2E51-43FA-A0D2-1B86AD6CF232}"/>
              </a:ext>
            </a:extLst>
          </p:cNvPr>
          <p:cNvSpPr txBox="1"/>
          <p:nvPr/>
        </p:nvSpPr>
        <p:spPr>
          <a:xfrm rot="16200000">
            <a:off x="-69502" y="3376459"/>
            <a:ext cx="1401873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 err="1"/>
              <a:t>IRSgain</a:t>
            </a:r>
            <a:r>
              <a:rPr lang="en-US" sz="1600" dirty="0"/>
              <a:t> [dB]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F2834B-304D-4AD5-A4FC-5B9A1CF3FBA9}"/>
              </a:ext>
            </a:extLst>
          </p:cNvPr>
          <p:cNvSpPr txBox="1"/>
          <p:nvPr/>
        </p:nvSpPr>
        <p:spPr>
          <a:xfrm rot="16200000">
            <a:off x="6496828" y="3577290"/>
            <a:ext cx="2392868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err="1"/>
              <a:t>IRSgain</a:t>
            </a:r>
            <a:r>
              <a:rPr lang="en-US" sz="1200" dirty="0"/>
              <a:t> [dB]</a:t>
            </a:r>
          </a:p>
        </p:txBody>
      </p:sp>
    </p:spTree>
    <p:extLst>
      <p:ext uri="{BB962C8B-B14F-4D97-AF65-F5344CB8AC3E}">
        <p14:creationId xmlns:p14="http://schemas.microsoft.com/office/powerpoint/2010/main" val="2527547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8" grpId="0" animBg="1"/>
      <p:bldP spid="13" grpId="0" animBg="1"/>
      <p:bldP spid="11" grpId="0" animBg="1"/>
      <p:bldP spid="23" grpId="0" animBg="1"/>
      <p:bldP spid="28" grpId="0" animBg="1"/>
      <p:bldP spid="35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8C13-2670-4BB7-AFCC-EC5752C5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54" y="3017391"/>
            <a:ext cx="11249424" cy="514350"/>
          </a:xfrm>
        </p:spPr>
        <p:txBody>
          <a:bodyPr/>
          <a:lstStyle/>
          <a:p>
            <a:pPr algn="ctr"/>
            <a:r>
              <a:rPr lang="en-US" dirty="0"/>
              <a:t>Conceptualizing Reflection Model for HELIOS</a:t>
            </a:r>
          </a:p>
        </p:txBody>
      </p:sp>
    </p:spTree>
    <p:extLst>
      <p:ext uri="{BB962C8B-B14F-4D97-AF65-F5344CB8AC3E}">
        <p14:creationId xmlns:p14="http://schemas.microsoft.com/office/powerpoint/2010/main" val="381371028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0638CFC-E86A-42A7-8FC7-62B22A14E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6" t="28821" r="16493" b="32703"/>
          <a:stretch/>
        </p:blipFill>
        <p:spPr>
          <a:xfrm>
            <a:off x="958324" y="4493404"/>
            <a:ext cx="4078544" cy="1616735"/>
          </a:xfrm>
          <a:prstGeom prst="rect">
            <a:avLst/>
          </a:prstGeom>
        </p:spPr>
      </p:pic>
      <p:sp>
        <p:nvSpPr>
          <p:cNvPr id="41" name="Arc 40">
            <a:extLst>
              <a:ext uri="{FF2B5EF4-FFF2-40B4-BE49-F238E27FC236}">
                <a16:creationId xmlns:a16="http://schemas.microsoft.com/office/drawing/2014/main" id="{8F8229E3-D373-4214-B7E2-E190B7202FFA}"/>
              </a:ext>
            </a:extLst>
          </p:cNvPr>
          <p:cNvSpPr/>
          <p:nvPr/>
        </p:nvSpPr>
        <p:spPr bwMode="auto">
          <a:xfrm rot="12924115">
            <a:off x="1909011" y="5052014"/>
            <a:ext cx="207043" cy="284376"/>
          </a:xfrm>
          <a:prstGeom prst="arc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07EFCC-DFE3-4E0A-A940-50D1BD2689F5}"/>
                  </a:ext>
                </a:extLst>
              </p:cNvPr>
              <p:cNvSpPr txBox="1"/>
              <p:nvPr/>
            </p:nvSpPr>
            <p:spPr>
              <a:xfrm>
                <a:off x="1551453" y="4994661"/>
                <a:ext cx="284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07EFCC-DFE3-4E0A-A940-50D1BD268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453" y="4994661"/>
                <a:ext cx="284259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FA7229-0A0B-4847-850F-402D133955ED}"/>
              </a:ext>
            </a:extLst>
          </p:cNvPr>
          <p:cNvCxnSpPr>
            <a:cxnSpLocks/>
          </p:cNvCxnSpPr>
          <p:nvPr/>
        </p:nvCxnSpPr>
        <p:spPr bwMode="auto">
          <a:xfrm>
            <a:off x="2123498" y="6027933"/>
            <a:ext cx="28342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9DFB2A-B753-4A31-AE3A-57E521218446}"/>
              </a:ext>
            </a:extLst>
          </p:cNvPr>
          <p:cNvCxnSpPr>
            <a:cxnSpLocks/>
          </p:cNvCxnSpPr>
          <p:nvPr/>
        </p:nvCxnSpPr>
        <p:spPr bwMode="auto">
          <a:xfrm>
            <a:off x="1163911" y="5978232"/>
            <a:ext cx="959587" cy="6957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892427-9C9A-4144-946D-568EF53F5089}"/>
                  </a:ext>
                </a:extLst>
              </p:cNvPr>
              <p:cNvSpPr txBox="1"/>
              <p:nvPr/>
            </p:nvSpPr>
            <p:spPr>
              <a:xfrm>
                <a:off x="1293517" y="5978232"/>
                <a:ext cx="6125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892427-9C9A-4144-946D-568EF53F5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517" y="5978232"/>
                <a:ext cx="61253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7F6221D-FD39-4030-8EC0-8E972C4E61BD}"/>
              </a:ext>
            </a:extLst>
          </p:cNvPr>
          <p:cNvCxnSpPr>
            <a:cxnSpLocks/>
          </p:cNvCxnSpPr>
          <p:nvPr/>
        </p:nvCxnSpPr>
        <p:spPr bwMode="auto">
          <a:xfrm>
            <a:off x="1153318" y="4594850"/>
            <a:ext cx="0" cy="122935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BB0ED8-1437-4049-B135-4DE476F67CBA}"/>
              </a:ext>
            </a:extLst>
          </p:cNvPr>
          <p:cNvCxnSpPr>
            <a:cxnSpLocks/>
          </p:cNvCxnSpPr>
          <p:nvPr/>
        </p:nvCxnSpPr>
        <p:spPr bwMode="auto">
          <a:xfrm>
            <a:off x="1153318" y="4594850"/>
            <a:ext cx="1050972" cy="712114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C200D10-F874-47E3-9732-658A317DEA0A}"/>
              </a:ext>
            </a:extLst>
          </p:cNvPr>
          <p:cNvCxnSpPr>
            <a:cxnSpLocks/>
          </p:cNvCxnSpPr>
          <p:nvPr/>
        </p:nvCxnSpPr>
        <p:spPr bwMode="auto">
          <a:xfrm>
            <a:off x="1146381" y="5841652"/>
            <a:ext cx="1057909" cy="8252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9D268C1-CE47-4B03-891E-CCEAED4ECF82}"/>
              </a:ext>
            </a:extLst>
          </p:cNvPr>
          <p:cNvCxnSpPr>
            <a:cxnSpLocks/>
          </p:cNvCxnSpPr>
          <p:nvPr/>
        </p:nvCxnSpPr>
        <p:spPr bwMode="auto">
          <a:xfrm>
            <a:off x="2204290" y="5299382"/>
            <a:ext cx="2753464" cy="61633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1946084-42F5-4ADA-83C6-7E2D390B597D}"/>
              </a:ext>
            </a:extLst>
          </p:cNvPr>
          <p:cNvCxnSpPr>
            <a:cxnSpLocks/>
          </p:cNvCxnSpPr>
          <p:nvPr/>
        </p:nvCxnSpPr>
        <p:spPr bwMode="auto">
          <a:xfrm>
            <a:off x="2204290" y="5929876"/>
            <a:ext cx="2753464" cy="642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50A7DD-65B9-44F0-9DE5-BCFF3F4BC5E9}"/>
              </a:ext>
            </a:extLst>
          </p:cNvPr>
          <p:cNvCxnSpPr>
            <a:cxnSpLocks/>
          </p:cNvCxnSpPr>
          <p:nvPr/>
        </p:nvCxnSpPr>
        <p:spPr bwMode="auto">
          <a:xfrm>
            <a:off x="1153318" y="4573719"/>
            <a:ext cx="2745064" cy="62048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B45C237-DCE9-4827-9618-25DE08095E6A}"/>
              </a:ext>
            </a:extLst>
          </p:cNvPr>
          <p:cNvCxnSpPr>
            <a:cxnSpLocks/>
          </p:cNvCxnSpPr>
          <p:nvPr/>
        </p:nvCxnSpPr>
        <p:spPr bwMode="auto">
          <a:xfrm>
            <a:off x="1146499" y="5265750"/>
            <a:ext cx="1070478" cy="59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909BF7-C9E6-4534-B7B5-2A348BB7DD47}"/>
                  </a:ext>
                </a:extLst>
              </p:cNvPr>
              <p:cNvSpPr txBox="1"/>
              <p:nvPr/>
            </p:nvSpPr>
            <p:spPr>
              <a:xfrm rot="16200000">
                <a:off x="-198881" y="1925155"/>
                <a:ext cx="1283258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/>
                    </a:solidFill>
                  </a:rPr>
                  <a:t>b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𝒕𝒂𝒏</m:t>
                            </m:r>
                          </m:e>
                          <m:sup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909BF7-C9E6-4534-B7B5-2A348BB7D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98881" y="1925155"/>
                <a:ext cx="1283258" cy="307777"/>
              </a:xfrm>
              <a:prstGeom prst="rect">
                <a:avLst/>
              </a:prstGeom>
              <a:blipFill>
                <a:blip r:embed="rId6"/>
                <a:stretch>
                  <a:fillRect r="-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BBB2B6-4D21-48AA-8E45-EB04F81904F4}"/>
                  </a:ext>
                </a:extLst>
              </p:cNvPr>
              <p:cNvSpPr txBox="1"/>
              <p:nvPr/>
            </p:nvSpPr>
            <p:spPr>
              <a:xfrm>
                <a:off x="851658" y="2748774"/>
                <a:ext cx="1183420" cy="4367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ad>
                        <m:radPr>
                          <m:degHide m:val="on"/>
                          <m:ctrlP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e>
                            <m:sup>
                              <m:r>
                                <a:rPr lang="en-US" sz="1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BBB2B6-4D21-48AA-8E45-EB04F819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58" y="2748774"/>
                <a:ext cx="1183420" cy="4367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DA0CFC6-302D-4B25-A1B7-AF336C2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HELIOS Module Concept 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6411C5-3E07-491B-9631-004731F46078}"/>
                  </a:ext>
                </a:extLst>
              </p:cNvPr>
              <p:cNvSpPr txBox="1"/>
              <p:nvPr/>
            </p:nvSpPr>
            <p:spPr>
              <a:xfrm>
                <a:off x="3823902" y="2718209"/>
                <a:ext cx="20455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6411C5-3E07-491B-9631-004731F4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902" y="2718209"/>
                <a:ext cx="2045593" cy="523220"/>
              </a:xfrm>
              <a:prstGeom prst="rect">
                <a:avLst/>
              </a:prstGeom>
              <a:blipFill>
                <a:blip r:embed="rId8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C49427C-4B5E-4C79-843F-AD593123DB2E}"/>
              </a:ext>
            </a:extLst>
          </p:cNvPr>
          <p:cNvSpPr/>
          <p:nvPr/>
        </p:nvSpPr>
        <p:spPr bwMode="auto">
          <a:xfrm>
            <a:off x="730784" y="1793202"/>
            <a:ext cx="1436146" cy="845112"/>
          </a:xfrm>
          <a:prstGeom prst="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rPr>
              <a:t>Reflecting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96" charset="-128"/>
              </a:rPr>
              <a:t> surface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2749DC-FFF7-4792-8482-6B7C3257C2E2}"/>
              </a:ext>
            </a:extLst>
          </p:cNvPr>
          <p:cNvCxnSpPr>
            <a:cxnSpLocks/>
          </p:cNvCxnSpPr>
          <p:nvPr/>
        </p:nvCxnSpPr>
        <p:spPr bwMode="auto">
          <a:xfrm flipV="1">
            <a:off x="754076" y="2732098"/>
            <a:ext cx="1450214" cy="504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5E398B0-8E66-4D27-BC6A-A708A7E5E2DF}"/>
              </a:ext>
            </a:extLst>
          </p:cNvPr>
          <p:cNvCxnSpPr>
            <a:cxnSpLocks/>
          </p:cNvCxnSpPr>
          <p:nvPr/>
        </p:nvCxnSpPr>
        <p:spPr bwMode="auto">
          <a:xfrm>
            <a:off x="606954" y="1854025"/>
            <a:ext cx="0" cy="72312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 Model 91" descr="Small City Building 1">
                <a:extLst>
                  <a:ext uri="{FF2B5EF4-FFF2-40B4-BE49-F238E27FC236}">
                    <a16:creationId xmlns:a16="http://schemas.microsoft.com/office/drawing/2014/main" id="{DADCD99C-122A-4F36-B7B3-36DA3F0166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225858"/>
                  </p:ext>
                </p:extLst>
              </p:nvPr>
            </p:nvGraphicFramePr>
            <p:xfrm>
              <a:off x="9497239" y="2935629"/>
              <a:ext cx="1996448" cy="326282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996448" cy="3262827"/>
                    </a:xfrm>
                    <a:prstGeom prst="rect">
                      <a:avLst/>
                    </a:prstGeom>
                  </am3d:spPr>
                  <am3d:camera>
                    <am3d:pos x="0" y="0" z="5928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156" d="1000000"/>
                    <am3d:preTrans dx="-479649" dy="-18000000" dz="413069"/>
                    <am3d:scale>
                      <am3d:sx n="1000000" d="1000000"/>
                      <am3d:sy n="1000000" d="1000000"/>
                      <am3d:sz n="1000000" d="1000000"/>
                    </am3d:scale>
                    <am3d:rot ax="18301" ay="600723" az="317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6400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 Model 91" descr="Small City Building 1">
                <a:extLst>
                  <a:ext uri="{FF2B5EF4-FFF2-40B4-BE49-F238E27FC236}">
                    <a16:creationId xmlns:a16="http://schemas.microsoft.com/office/drawing/2014/main" id="{DADCD99C-122A-4F36-B7B3-36DA3F016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97239" y="2935629"/>
                <a:ext cx="1996448" cy="3262827"/>
              </a:xfrm>
              <a:prstGeom prst="rect">
                <a:avLst/>
              </a:prstGeom>
            </p:spPr>
          </p:pic>
        </mc:Fallback>
      </mc:AlternateContent>
      <p:pic>
        <p:nvPicPr>
          <p:cNvPr id="90" name="Picture 89">
            <a:extLst>
              <a:ext uri="{FF2B5EF4-FFF2-40B4-BE49-F238E27FC236}">
                <a16:creationId xmlns:a16="http://schemas.microsoft.com/office/drawing/2014/main" id="{9BFCBCF1-A56F-4CC5-9BD2-565F1D12BBC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726" t="14844" r="46836" b="17056"/>
          <a:stretch/>
        </p:blipFill>
        <p:spPr>
          <a:xfrm flipH="1">
            <a:off x="10126290" y="3668375"/>
            <a:ext cx="867832" cy="1294227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3F48F3-6EDE-4D5F-A2C1-B3A2348DD1AE}"/>
              </a:ext>
            </a:extLst>
          </p:cNvPr>
          <p:cNvCxnSpPr>
            <a:cxnSpLocks/>
          </p:cNvCxnSpPr>
          <p:nvPr/>
        </p:nvCxnSpPr>
        <p:spPr bwMode="auto">
          <a:xfrm flipV="1">
            <a:off x="9471921" y="4457513"/>
            <a:ext cx="1058862" cy="912559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A7E9EB-629F-44BC-9C24-B7F50EBC8270}"/>
              </a:ext>
            </a:extLst>
          </p:cNvPr>
          <p:cNvCxnSpPr>
            <a:cxnSpLocks/>
          </p:cNvCxnSpPr>
          <p:nvPr/>
        </p:nvCxnSpPr>
        <p:spPr bwMode="auto">
          <a:xfrm>
            <a:off x="10547880" y="4442900"/>
            <a:ext cx="784516" cy="604242"/>
          </a:xfrm>
          <a:prstGeom prst="straightConnector1">
            <a:avLst/>
          </a:prstGeom>
          <a:noFill/>
          <a:ln w="571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C861E8-587B-4C4F-9A2A-45B0B332C3E1}"/>
                  </a:ext>
                </a:extLst>
              </p:cNvPr>
              <p:cNvSpPr txBox="1"/>
              <p:nvPr/>
            </p:nvSpPr>
            <p:spPr>
              <a:xfrm>
                <a:off x="10952373" y="4994661"/>
                <a:ext cx="13813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9900"/>
                    </a:solidFill>
                  </a:rPr>
                  <a:t>Reflected wave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C861E8-587B-4C4F-9A2A-45B0B332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373" y="4994661"/>
                <a:ext cx="1381375" cy="523220"/>
              </a:xfrm>
              <a:prstGeom prst="rect">
                <a:avLst/>
              </a:prstGeom>
              <a:blipFill>
                <a:blip r:embed="rId12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9A1484C-69A5-4EA6-8B40-2D81DD25070D}"/>
                  </a:ext>
                </a:extLst>
              </p:cNvPr>
              <p:cNvSpPr txBox="1"/>
              <p:nvPr/>
            </p:nvSpPr>
            <p:spPr>
              <a:xfrm>
                <a:off x="8416483" y="5383799"/>
                <a:ext cx="14160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</a:rPr>
                  <a:t>Transmitted wave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n>
                          <a:solidFill>
                            <a:srgbClr val="C00000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9A1484C-69A5-4EA6-8B40-2D81DD25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483" y="5383799"/>
                <a:ext cx="1416013" cy="523220"/>
              </a:xfrm>
              <a:prstGeom prst="rect">
                <a:avLst/>
              </a:prstGeom>
              <a:blipFill>
                <a:blip r:embed="rId13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44C5B6-1113-4E96-86CF-50670A342CE7}"/>
                  </a:ext>
                </a:extLst>
              </p:cNvPr>
              <p:cNvSpPr txBox="1"/>
              <p:nvPr/>
            </p:nvSpPr>
            <p:spPr>
              <a:xfrm>
                <a:off x="5336701" y="1323457"/>
                <a:ext cx="4743606" cy="1200329"/>
              </a:xfrm>
              <a:prstGeom prst="rect">
                <a:avLst/>
              </a:prstGeom>
              <a:ln>
                <a:solidFill>
                  <a:srgbClr val="0099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Simulation Analysis when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009900"/>
                  </a:buClr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Slope angle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variation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  <m: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009900"/>
                  </a:buClr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Reflector</a:t>
                </a:r>
                <a:r>
                  <a:rPr lang="en-US" sz="1800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length variation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1−90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rgbClr val="009900"/>
                  </a:buClr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Material conductivity variation with copper</a:t>
                </a:r>
                <a:endParaRPr lang="en-US" sz="1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344C5B6-1113-4E96-86CF-50670A34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701" y="1323457"/>
                <a:ext cx="4743606" cy="1200329"/>
              </a:xfrm>
              <a:prstGeom prst="rect">
                <a:avLst/>
              </a:prstGeom>
              <a:blipFill>
                <a:blip r:embed="rId14"/>
                <a:stretch>
                  <a:fillRect l="-511" t="-1990" b="-5970"/>
                </a:stretch>
              </a:blipFill>
              <a:ln>
                <a:solidFill>
                  <a:srgbClr val="00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AB3949F6-A48C-4E3C-98DE-131CD043B60F}"/>
              </a:ext>
            </a:extLst>
          </p:cNvPr>
          <p:cNvSpPr txBox="1"/>
          <p:nvPr/>
        </p:nvSpPr>
        <p:spPr>
          <a:xfrm>
            <a:off x="193530" y="6201748"/>
            <a:ext cx="120584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[</a:t>
            </a:r>
            <a:r>
              <a:rPr lang="en-US" sz="1000" dirty="0">
                <a:solidFill>
                  <a:srgbClr val="333333"/>
                </a:solidFill>
                <a:cs typeface="Arial" panose="020B0604020202020204" pitchFamily="34" charset="0"/>
              </a:rPr>
              <a:t>4</a:t>
            </a:r>
            <a:r>
              <a:rPr lang="en-US" sz="1000" b="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] S. </a:t>
            </a:r>
            <a:r>
              <a:rPr lang="en-US" sz="1000" b="0" i="0" dirty="0" err="1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Häger</a:t>
            </a:r>
            <a:r>
              <a:rPr lang="en-US" sz="1000" b="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, K. </a:t>
            </a:r>
            <a:r>
              <a:rPr lang="en-US" sz="1000" b="0" i="0" dirty="0" err="1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Heimann</a:t>
            </a:r>
            <a:r>
              <a:rPr lang="en-US" sz="1000" b="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, S. </a:t>
            </a:r>
            <a:r>
              <a:rPr lang="en-US" sz="1000" b="0" i="0" dirty="0" err="1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Böcker</a:t>
            </a:r>
            <a:r>
              <a:rPr lang="en-US" sz="1000" b="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and C. </a:t>
            </a:r>
            <a:r>
              <a:rPr lang="en-US" sz="1000" b="0" i="0" dirty="0" err="1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Wietfeld</a:t>
            </a:r>
            <a:r>
              <a:rPr lang="en-US" sz="1000" b="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, "Holistic Enlightening of Blackspots With Passive Tailorable Reflecting Surfaces for Efficient Urban mmWave Networks," in </a:t>
            </a:r>
            <a:r>
              <a:rPr lang="en-US" sz="1000" b="0" i="1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IEEE Access</a:t>
            </a:r>
            <a:r>
              <a:rPr lang="en-US" sz="1000" b="0" i="0" dirty="0"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, vol. 11, 2023..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B1EC28B-467B-44B5-83E0-1159C6F15349}"/>
              </a:ext>
            </a:extLst>
          </p:cNvPr>
          <p:cNvSpPr/>
          <p:nvPr/>
        </p:nvSpPr>
        <p:spPr bwMode="auto">
          <a:xfrm>
            <a:off x="1169582" y="4583099"/>
            <a:ext cx="3773946" cy="1328603"/>
          </a:xfrm>
          <a:custGeom>
            <a:avLst/>
            <a:gdLst>
              <a:gd name="connsiteX0" fmla="*/ 0 w 3778103"/>
              <a:gd name="connsiteY0" fmla="*/ 0 h 1318437"/>
              <a:gd name="connsiteX1" fmla="*/ 1056168 w 3778103"/>
              <a:gd name="connsiteY1" fmla="*/ 715926 h 1318437"/>
              <a:gd name="connsiteX2" fmla="*/ 3778103 w 3778103"/>
              <a:gd name="connsiteY2" fmla="*/ 1318437 h 1318437"/>
              <a:gd name="connsiteX3" fmla="*/ 2736112 w 3778103"/>
              <a:gd name="connsiteY3" fmla="*/ 595423 h 1318437"/>
              <a:gd name="connsiteX4" fmla="*/ 0 w 3778103"/>
              <a:gd name="connsiteY4" fmla="*/ 0 h 1318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8103" h="1318437">
                <a:moveTo>
                  <a:pt x="0" y="0"/>
                </a:moveTo>
                <a:lnTo>
                  <a:pt x="1056168" y="715926"/>
                </a:lnTo>
                <a:lnTo>
                  <a:pt x="3778103" y="1318437"/>
                </a:lnTo>
                <a:lnTo>
                  <a:pt x="2736112" y="59542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BC00BFC-1D8F-4BC5-9D97-C94AF2008357}"/>
              </a:ext>
            </a:extLst>
          </p:cNvPr>
          <p:cNvCxnSpPr>
            <a:cxnSpLocks/>
          </p:cNvCxnSpPr>
          <p:nvPr/>
        </p:nvCxnSpPr>
        <p:spPr bwMode="auto">
          <a:xfrm>
            <a:off x="2211227" y="5306964"/>
            <a:ext cx="0" cy="60421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144966-C0E8-41C8-8DBF-BF990FB5EF1D}"/>
                  </a:ext>
                </a:extLst>
              </p:cNvPr>
              <p:cNvSpPr txBox="1"/>
              <p:nvPr/>
            </p:nvSpPr>
            <p:spPr>
              <a:xfrm>
                <a:off x="3275647" y="5956385"/>
                <a:ext cx="25245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144966-C0E8-41C8-8DBF-BF990FB5E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647" y="5956385"/>
                <a:ext cx="25245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AFF6804-978E-479C-B653-20AEEAFE7C3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97339" y="5194202"/>
            <a:ext cx="1060415" cy="70182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7BEA5-D598-427E-9A01-134D1CE92FFB}"/>
              </a:ext>
            </a:extLst>
          </p:cNvPr>
          <p:cNvSpPr txBox="1"/>
          <p:nvPr/>
        </p:nvSpPr>
        <p:spPr>
          <a:xfrm>
            <a:off x="3548681" y="3302939"/>
            <a:ext cx="696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Reflector</a:t>
            </a:r>
          </a:p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Surface</a:t>
            </a:r>
          </a:p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A7CE8A-5DAE-42E7-9DA8-E56A0C2CB183}"/>
                  </a:ext>
                </a:extLst>
              </p:cNvPr>
              <p:cNvSpPr txBox="1"/>
              <p:nvPr/>
            </p:nvSpPr>
            <p:spPr>
              <a:xfrm>
                <a:off x="2698788" y="2219866"/>
                <a:ext cx="12795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Incident wave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A7CE8A-5DAE-42E7-9DA8-E56A0C2C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788" y="2219866"/>
                <a:ext cx="1279517" cy="523220"/>
              </a:xfrm>
              <a:prstGeom prst="rect">
                <a:avLst/>
              </a:prstGeom>
              <a:blipFill>
                <a:blip r:embed="rId17"/>
                <a:stretch>
                  <a:fillRect l="-1429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093B98-9770-453D-9068-A8C8220671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216046" y="2813980"/>
            <a:ext cx="51723" cy="2522727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26B15D-1B4A-4796-92A0-4CEB4DD3E1AB}"/>
              </a:ext>
            </a:extLst>
          </p:cNvPr>
          <p:cNvCxnSpPr>
            <a:cxnSpLocks/>
          </p:cNvCxnSpPr>
          <p:nvPr/>
        </p:nvCxnSpPr>
        <p:spPr bwMode="auto">
          <a:xfrm flipV="1">
            <a:off x="3209109" y="3271680"/>
            <a:ext cx="1586955" cy="2049092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039DF0B-8AB2-4CB9-991B-EB9207784510}"/>
              </a:ext>
            </a:extLst>
          </p:cNvPr>
          <p:cNvSpPr/>
          <p:nvPr/>
        </p:nvSpPr>
        <p:spPr bwMode="auto">
          <a:xfrm rot="10800000">
            <a:off x="3178389" y="2792849"/>
            <a:ext cx="178760" cy="9750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2081B73-C8C8-4946-9EF5-00D0F73F5D7B}"/>
              </a:ext>
            </a:extLst>
          </p:cNvPr>
          <p:cNvSpPr/>
          <p:nvPr/>
        </p:nvSpPr>
        <p:spPr bwMode="auto">
          <a:xfrm rot="2303978">
            <a:off x="4706684" y="3260491"/>
            <a:ext cx="178760" cy="97502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0B073-8438-4D2E-BAD2-BEBF3B6987BC}"/>
              </a:ext>
            </a:extLst>
          </p:cNvPr>
          <p:cNvSpPr txBox="1"/>
          <p:nvPr/>
        </p:nvSpPr>
        <p:spPr>
          <a:xfrm>
            <a:off x="2729477" y="3060979"/>
            <a:ext cx="604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Wall </a:t>
            </a:r>
          </a:p>
          <a:p>
            <a:r>
              <a:rPr lang="en-US" sz="1000" dirty="0">
                <a:solidFill>
                  <a:srgbClr val="92D050"/>
                </a:solidFill>
              </a:rPr>
              <a:t>surface </a:t>
            </a:r>
          </a:p>
          <a:p>
            <a:r>
              <a:rPr lang="en-US" sz="1000" dirty="0">
                <a:solidFill>
                  <a:srgbClr val="92D050"/>
                </a:solidFill>
              </a:rPr>
              <a:t>normal</a:t>
            </a: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4CCE26D3-C613-4441-B1C7-6F3CB312C653}"/>
              </a:ext>
            </a:extLst>
          </p:cNvPr>
          <p:cNvSpPr/>
          <p:nvPr/>
        </p:nvSpPr>
        <p:spPr bwMode="auto">
          <a:xfrm rot="12924115">
            <a:off x="4111393" y="5665193"/>
            <a:ext cx="207043" cy="284376"/>
          </a:xfrm>
          <a:prstGeom prst="arc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AB2EA7-3FAA-4892-8340-9E8FB2188BA5}"/>
                  </a:ext>
                </a:extLst>
              </p:cNvPr>
              <p:cNvSpPr txBox="1"/>
              <p:nvPr/>
            </p:nvSpPr>
            <p:spPr>
              <a:xfrm>
                <a:off x="3787063" y="5631511"/>
                <a:ext cx="2922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AB2EA7-3FAA-4892-8340-9E8FB2188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063" y="5631511"/>
                <a:ext cx="29221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B2AB2F-2D76-420E-ACA2-047B59AFBB10}"/>
              </a:ext>
            </a:extLst>
          </p:cNvPr>
          <p:cNvCxnSpPr>
            <a:cxnSpLocks/>
          </p:cNvCxnSpPr>
          <p:nvPr/>
        </p:nvCxnSpPr>
        <p:spPr bwMode="auto">
          <a:xfrm flipH="1">
            <a:off x="2979708" y="5320669"/>
            <a:ext cx="205587" cy="591923"/>
          </a:xfrm>
          <a:prstGeom prst="line">
            <a:avLst/>
          </a:prstGeom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36B7A42-AE60-4242-987D-420D400DDA0B}"/>
              </a:ext>
            </a:extLst>
          </p:cNvPr>
          <p:cNvCxnSpPr>
            <a:cxnSpLocks/>
          </p:cNvCxnSpPr>
          <p:nvPr/>
        </p:nvCxnSpPr>
        <p:spPr bwMode="auto">
          <a:xfrm>
            <a:off x="3194690" y="5309108"/>
            <a:ext cx="424044" cy="36087"/>
          </a:xfrm>
          <a:prstGeom prst="straightConnector1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B43323D-72A3-4257-9442-4EE1774893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56637" y="5120341"/>
            <a:ext cx="248664" cy="182097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EE8D25C-FDF3-4580-B8A0-33AD6DA8DE60}"/>
              </a:ext>
            </a:extLst>
          </p:cNvPr>
          <p:cNvCxnSpPr>
            <a:cxnSpLocks/>
          </p:cNvCxnSpPr>
          <p:nvPr/>
        </p:nvCxnSpPr>
        <p:spPr bwMode="auto">
          <a:xfrm flipV="1">
            <a:off x="3229669" y="4732438"/>
            <a:ext cx="11203" cy="558074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DC72E14-F18C-413A-A2E7-4430B91CA815}"/>
              </a:ext>
            </a:extLst>
          </p:cNvPr>
          <p:cNvSpPr txBox="1"/>
          <p:nvPr/>
        </p:nvSpPr>
        <p:spPr>
          <a:xfrm>
            <a:off x="3009365" y="4428319"/>
            <a:ext cx="238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122BA5-3419-45D5-A3A0-7E64246ECD67}"/>
              </a:ext>
            </a:extLst>
          </p:cNvPr>
          <p:cNvSpPr txBox="1"/>
          <p:nvPr/>
        </p:nvSpPr>
        <p:spPr>
          <a:xfrm>
            <a:off x="3533277" y="518018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Y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158003B-5673-4731-AB74-ADE84444657E}"/>
              </a:ext>
            </a:extLst>
          </p:cNvPr>
          <p:cNvSpPr txBox="1"/>
          <p:nvPr/>
        </p:nvSpPr>
        <p:spPr>
          <a:xfrm>
            <a:off x="2718169" y="493067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Z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2CF6D3-9FC9-4BC6-BC35-0D775F74B3F3}"/>
              </a:ext>
            </a:extLst>
          </p:cNvPr>
          <p:cNvCxnSpPr>
            <a:cxnSpLocks/>
          </p:cNvCxnSpPr>
          <p:nvPr/>
        </p:nvCxnSpPr>
        <p:spPr bwMode="auto">
          <a:xfrm flipV="1">
            <a:off x="3192232" y="3850628"/>
            <a:ext cx="688262" cy="1491275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8E528A-E45D-4652-BDFA-B8F29C2D1922}"/>
              </a:ext>
            </a:extLst>
          </p:cNvPr>
          <p:cNvCxnSpPr>
            <a:cxnSpLocks/>
            <a:stCxn id="72" idx="2"/>
          </p:cNvCxnSpPr>
          <p:nvPr/>
        </p:nvCxnSpPr>
        <p:spPr bwMode="auto">
          <a:xfrm>
            <a:off x="7708504" y="2523786"/>
            <a:ext cx="0" cy="743187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0FC794-FFA4-41D1-B0D3-027088390C46}"/>
                  </a:ext>
                </a:extLst>
              </p:cNvPr>
              <p:cNvSpPr txBox="1"/>
              <p:nvPr/>
            </p:nvSpPr>
            <p:spPr>
              <a:xfrm>
                <a:off x="5314275" y="3266973"/>
                <a:ext cx="4056988" cy="646331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RCS Analytical Model for flat plate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𝑅𝐶𝑆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0FC794-FFA4-41D1-B0D3-027088390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275" y="3266973"/>
                <a:ext cx="4056988" cy="646331"/>
              </a:xfrm>
              <a:prstGeom prst="rect">
                <a:avLst/>
              </a:prstGeom>
              <a:blipFill>
                <a:blip r:embed="rId19"/>
                <a:stretch>
                  <a:fillRect t="-3636" r="-448" b="-11818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376ED0C-6705-456B-A29D-F0AAEB70037D}"/>
                  </a:ext>
                </a:extLst>
              </p:cNvPr>
              <p:cNvSpPr txBox="1"/>
              <p:nvPr/>
            </p:nvSpPr>
            <p:spPr>
              <a:xfrm>
                <a:off x="10388586" y="570293"/>
                <a:ext cx="1645167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: Element size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M, N : Array size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: Slope angle</a:t>
                </a:r>
              </a:p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: Beam orientation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376ED0C-6705-456B-A29D-F0AAEB700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586" y="570293"/>
                <a:ext cx="1645167" cy="830997"/>
              </a:xfrm>
              <a:prstGeom prst="rect">
                <a:avLst/>
              </a:prstGeom>
              <a:blipFill>
                <a:blip r:embed="rId2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565A39-3277-461D-B4D4-A71F65F3A9E5}"/>
              </a:ext>
            </a:extLst>
          </p:cNvPr>
          <p:cNvCxnSpPr/>
          <p:nvPr/>
        </p:nvCxnSpPr>
        <p:spPr bwMode="auto">
          <a:xfrm flipH="1">
            <a:off x="1012354" y="4614254"/>
            <a:ext cx="19527" cy="119054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16476A-44BC-4AE4-AE56-434ADF14DF54}"/>
              </a:ext>
            </a:extLst>
          </p:cNvPr>
          <p:cNvCxnSpPr>
            <a:cxnSpLocks/>
          </p:cNvCxnSpPr>
          <p:nvPr/>
        </p:nvCxnSpPr>
        <p:spPr bwMode="auto">
          <a:xfrm>
            <a:off x="7725752" y="3913304"/>
            <a:ext cx="0" cy="668903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B55E2A9-155A-4805-B022-E67601D7A103}"/>
                  </a:ext>
                </a:extLst>
              </p:cNvPr>
              <p:cNvSpPr txBox="1"/>
              <p:nvPr/>
            </p:nvSpPr>
            <p:spPr>
              <a:xfrm>
                <a:off x="5292722" y="4579594"/>
                <a:ext cx="4078541" cy="64633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RCS Analytical Model for HELIOS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B55E2A9-155A-4805-B022-E67601D7A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22" y="4579594"/>
                <a:ext cx="4078541" cy="646331"/>
              </a:xfrm>
              <a:prstGeom prst="rect">
                <a:avLst/>
              </a:prstGeom>
              <a:blipFill>
                <a:blip r:embed="rId21"/>
                <a:stretch>
                  <a:fillRect t="-2727" b="-1181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B62E86-C62B-4F94-AB5D-41972D8453E9}"/>
              </a:ext>
            </a:extLst>
          </p:cNvPr>
          <p:cNvSpPr txBox="1"/>
          <p:nvPr/>
        </p:nvSpPr>
        <p:spPr>
          <a:xfrm>
            <a:off x="7159855" y="1025818"/>
            <a:ext cx="1000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(Previous)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9E82F0A-92F0-4565-8A37-14949DABFE23}"/>
              </a:ext>
            </a:extLst>
          </p:cNvPr>
          <p:cNvSpPr txBox="1"/>
          <p:nvPr/>
        </p:nvSpPr>
        <p:spPr>
          <a:xfrm>
            <a:off x="7749921" y="2746665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(Begun)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F5077A-59C3-4860-AA7B-67DE99A47D9E}"/>
              </a:ext>
            </a:extLst>
          </p:cNvPr>
          <p:cNvSpPr txBox="1"/>
          <p:nvPr/>
        </p:nvSpPr>
        <p:spPr>
          <a:xfrm>
            <a:off x="7725751" y="4050417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(Aim)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295A4D-F36D-48E7-97B4-795366D1F166}"/>
                  </a:ext>
                </a:extLst>
              </p:cNvPr>
              <p:cNvSpPr txBox="1"/>
              <p:nvPr/>
            </p:nvSpPr>
            <p:spPr>
              <a:xfrm>
                <a:off x="-40106" y="5132493"/>
                <a:ext cx="126094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1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1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295A4D-F36D-48E7-97B4-795366D1F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06" y="5132493"/>
                <a:ext cx="1260944" cy="430887"/>
              </a:xfrm>
              <a:prstGeom prst="rect">
                <a:avLst/>
              </a:prstGeom>
              <a:blipFill>
                <a:blip r:embed="rId22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612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39" grpId="0" animBg="1"/>
      <p:bldP spid="37" grpId="0" animBg="1"/>
      <p:bldP spid="34" grpId="0"/>
      <p:bldP spid="35" grpId="0" animBg="1"/>
      <p:bldP spid="98" grpId="0"/>
      <p:bldP spid="99" grpId="0"/>
      <p:bldP spid="72" grpId="0" animBg="1"/>
      <p:bldP spid="17" grpId="0"/>
      <p:bldP spid="18" grpId="0"/>
      <p:bldP spid="24" grpId="0" animBg="1"/>
      <p:bldP spid="25" grpId="0" animBg="1"/>
      <p:bldP spid="30" grpId="0"/>
      <p:bldP spid="40" grpId="0" animBg="1"/>
      <p:bldP spid="42" grpId="0"/>
      <p:bldP spid="49" grpId="0" animBg="1"/>
      <p:bldP spid="74" grpId="0" animBg="1"/>
      <p:bldP spid="8" grpId="0"/>
      <p:bldP spid="79" grpId="0"/>
      <p:bldP spid="80" grpId="0"/>
      <p:bldP spid="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DD73B31-B4C6-4143-9B89-FFD10B63B0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77" t="5242" r="7570" b="4913"/>
          <a:stretch/>
        </p:blipFill>
        <p:spPr>
          <a:xfrm>
            <a:off x="458835" y="1781968"/>
            <a:ext cx="3864407" cy="33465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5A1436-15E6-4B1C-AB7C-C94D09B1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4" y="700088"/>
            <a:ext cx="11232649" cy="479007"/>
          </a:xfrm>
        </p:spPr>
        <p:txBody>
          <a:bodyPr/>
          <a:lstStyle/>
          <a:p>
            <a:r>
              <a:rPr lang="en-US" dirty="0"/>
              <a:t>Simulated Results from HELIOS Module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860CC675-0769-4D30-AD5D-8AB1370B4386}"/>
              </a:ext>
            </a:extLst>
          </p:cNvPr>
          <p:cNvSpPr/>
          <p:nvPr/>
        </p:nvSpPr>
        <p:spPr bwMode="auto">
          <a:xfrm>
            <a:off x="2604413" y="3093575"/>
            <a:ext cx="93826" cy="441945"/>
          </a:xfrm>
          <a:prstGeom prst="downArrow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A966EF7-3841-43BA-977E-383424DC5850}"/>
                  </a:ext>
                </a:extLst>
              </p:cNvPr>
              <p:cNvSpPr txBox="1"/>
              <p:nvPr/>
            </p:nvSpPr>
            <p:spPr>
              <a:xfrm>
                <a:off x="1609066" y="3669256"/>
                <a:ext cx="2178345" cy="33855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𝐺𝑎𝑖𝑛</m:t>
                          </m:r>
                        </m:sub>
                      </m:sSub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  <m:sup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A966EF7-3841-43BA-977E-383424DC5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66" y="3669256"/>
                <a:ext cx="2178345" cy="338554"/>
              </a:xfrm>
              <a:prstGeom prst="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7EBDF36C-8738-40EF-ABE2-3207DE842560}"/>
              </a:ext>
            </a:extLst>
          </p:cNvPr>
          <p:cNvSpPr txBox="1"/>
          <p:nvPr/>
        </p:nvSpPr>
        <p:spPr>
          <a:xfrm>
            <a:off x="852686" y="5868378"/>
            <a:ext cx="2523448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Similar to IRS model [1-3]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7430EC-0805-44D3-8617-F8875DAE4F3E}"/>
              </a:ext>
            </a:extLst>
          </p:cNvPr>
          <p:cNvSpPr txBox="1"/>
          <p:nvPr/>
        </p:nvSpPr>
        <p:spPr>
          <a:xfrm>
            <a:off x="5719564" y="1163832"/>
            <a:ext cx="3176169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Saturation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as the main lobes is out-of-range of the considered far field</a:t>
            </a: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C9C3395-B475-46C9-BDC0-AB127FE30DAF}"/>
                  </a:ext>
                </a:extLst>
              </p:cNvPr>
              <p:cNvSpPr txBox="1"/>
              <p:nvPr/>
            </p:nvSpPr>
            <p:spPr>
              <a:xfrm>
                <a:off x="4747787" y="5777689"/>
                <a:ext cx="2971551" cy="5847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Validating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e-DE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C9C3395-B475-46C9-BDC0-AB127FE30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787" y="5777689"/>
                <a:ext cx="2971551" cy="584775"/>
              </a:xfrm>
              <a:prstGeom prst="rect">
                <a:avLst/>
              </a:prstGeom>
              <a:blipFill>
                <a:blip r:embed="rId6"/>
                <a:stretch>
                  <a:fillRect t="-1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Graphic 88">
            <a:extLst>
              <a:ext uri="{FF2B5EF4-FFF2-40B4-BE49-F238E27FC236}">
                <a16:creationId xmlns:a16="http://schemas.microsoft.com/office/drawing/2014/main" id="{2FDFAE6A-5F17-4DD3-B921-DF6C61671E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7655" t="5584" r="4781" b="4492"/>
          <a:stretch/>
        </p:blipFill>
        <p:spPr>
          <a:xfrm>
            <a:off x="8182404" y="1839104"/>
            <a:ext cx="3898231" cy="3346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5172A7-70A8-42C7-AF53-1FF31542E70C}"/>
              </a:ext>
            </a:extLst>
          </p:cNvPr>
          <p:cNvSpPr txBox="1"/>
          <p:nvPr/>
        </p:nvSpPr>
        <p:spPr>
          <a:xfrm rot="16200000">
            <a:off x="-706158" y="2848062"/>
            <a:ext cx="1942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Gain (dB)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E22CA4-3BA7-4E81-91E0-58CE1436CF3C}"/>
              </a:ext>
            </a:extLst>
          </p:cNvPr>
          <p:cNvSpPr txBox="1"/>
          <p:nvPr/>
        </p:nvSpPr>
        <p:spPr>
          <a:xfrm rot="16200000">
            <a:off x="7143245" y="3243824"/>
            <a:ext cx="1942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Gain (dB) linear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1984737-2C8C-4864-83A3-36977D7C622F}"/>
                  </a:ext>
                </a:extLst>
              </p:cNvPr>
              <p:cNvSpPr txBox="1"/>
              <p:nvPr/>
            </p:nvSpPr>
            <p:spPr>
              <a:xfrm>
                <a:off x="1503572" y="5093028"/>
                <a:ext cx="2178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Reflector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(cm)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1984737-2C8C-4864-83A3-36977D7C6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72" y="5093028"/>
                <a:ext cx="2178345" cy="307777"/>
              </a:xfrm>
              <a:prstGeom prst="rect">
                <a:avLst/>
              </a:prstGeom>
              <a:blipFill>
                <a:blip r:embed="rId9"/>
                <a:stretch>
                  <a:fillRect l="-840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3DCB598-A3E6-4718-B37E-75CE46637BC3}"/>
                  </a:ext>
                </a:extLst>
              </p:cNvPr>
              <p:cNvSpPr txBox="1"/>
              <p:nvPr/>
            </p:nvSpPr>
            <p:spPr>
              <a:xfrm>
                <a:off x="5381709" y="5125997"/>
                <a:ext cx="19428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Slope angle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(deg)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3DCB598-A3E6-4718-B37E-75CE4663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709" y="5125997"/>
                <a:ext cx="1942821" cy="307777"/>
              </a:xfrm>
              <a:prstGeom prst="rect">
                <a:avLst/>
              </a:prstGeom>
              <a:blipFill>
                <a:blip r:embed="rId11"/>
                <a:stretch>
                  <a:fillRect l="-94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DE03E2C0-B374-4AAA-933E-69469ACD2DB9}"/>
              </a:ext>
            </a:extLst>
          </p:cNvPr>
          <p:cNvSpPr txBox="1"/>
          <p:nvPr/>
        </p:nvSpPr>
        <p:spPr>
          <a:xfrm>
            <a:off x="8836151" y="5185682"/>
            <a:ext cx="300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Copper conductivity values (Siemens/m)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C603C8B3-740D-4C3B-98F3-ED7AA63B9B76}"/>
              </a:ext>
            </a:extLst>
          </p:cNvPr>
          <p:cNvSpPr/>
          <p:nvPr/>
        </p:nvSpPr>
        <p:spPr bwMode="auto">
          <a:xfrm>
            <a:off x="2061029" y="5464330"/>
            <a:ext cx="188685" cy="276999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4CBC89C8-15C1-4F5C-A7B4-318138991D82}"/>
              </a:ext>
            </a:extLst>
          </p:cNvPr>
          <p:cNvSpPr/>
          <p:nvPr/>
        </p:nvSpPr>
        <p:spPr bwMode="auto">
          <a:xfrm>
            <a:off x="6222748" y="5466743"/>
            <a:ext cx="188685" cy="276999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6C6BDE1-70FE-4BB1-B8D2-C97C19685A62}"/>
              </a:ext>
            </a:extLst>
          </p:cNvPr>
          <p:cNvSpPr/>
          <p:nvPr/>
        </p:nvSpPr>
        <p:spPr bwMode="auto">
          <a:xfrm>
            <a:off x="10265428" y="5493169"/>
            <a:ext cx="188685" cy="276999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028169-8C32-422C-853B-623EF7552E8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861" t="4143" r="5806" b="5249"/>
          <a:stretch/>
        </p:blipFill>
        <p:spPr>
          <a:xfrm>
            <a:off x="4307514" y="1771506"/>
            <a:ext cx="3679106" cy="3321522"/>
          </a:xfrm>
          <a:prstGeom prst="rect">
            <a:avLst/>
          </a:prstGeom>
        </p:spPr>
      </p:pic>
      <p:sp>
        <p:nvSpPr>
          <p:cNvPr id="108" name="Arrow: Down 107">
            <a:extLst>
              <a:ext uri="{FF2B5EF4-FFF2-40B4-BE49-F238E27FC236}">
                <a16:creationId xmlns:a16="http://schemas.microsoft.com/office/drawing/2014/main" id="{FFBF80BB-E0B3-454F-8B9A-5B8BB109F27D}"/>
              </a:ext>
            </a:extLst>
          </p:cNvPr>
          <p:cNvSpPr/>
          <p:nvPr/>
        </p:nvSpPr>
        <p:spPr bwMode="auto">
          <a:xfrm>
            <a:off x="10548406" y="3533365"/>
            <a:ext cx="93826" cy="441945"/>
          </a:xfrm>
          <a:prstGeom prst="downArrow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7B0A76D-0DC0-489D-A401-EA3B8D1287D3}"/>
                  </a:ext>
                </a:extLst>
              </p:cNvPr>
              <p:cNvSpPr txBox="1"/>
              <p:nvPr/>
            </p:nvSpPr>
            <p:spPr>
              <a:xfrm>
                <a:off x="9553059" y="4109046"/>
                <a:ext cx="2376671" cy="5232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𝐺𝑎𝑖𝑛</m:t>
                          </m:r>
                        </m:sub>
                      </m:sSub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𝐶𝑜𝑛𝑑𝑢𝑐𝑡𝑖𝑣𝑖𝑡𝑦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Where exponent n=1.05</a:t>
                </a: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7B0A76D-0DC0-489D-A401-EA3B8D128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059" y="4109046"/>
                <a:ext cx="2376671" cy="523220"/>
              </a:xfrm>
              <a:prstGeom prst="rect">
                <a:avLst/>
              </a:prstGeom>
              <a:blipFill>
                <a:blip r:embed="rId14"/>
                <a:stretch>
                  <a:fillRect b="-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42C75BC-6305-4A63-BFC1-67C2D13EBA01}"/>
              </a:ext>
            </a:extLst>
          </p:cNvPr>
          <p:cNvSpPr/>
          <p:nvPr/>
        </p:nvSpPr>
        <p:spPr bwMode="auto">
          <a:xfrm>
            <a:off x="6447462" y="1781968"/>
            <a:ext cx="1421298" cy="33352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96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A50FDC-1094-4B35-96A8-B52B86182379}"/>
              </a:ext>
            </a:extLst>
          </p:cNvPr>
          <p:cNvSpPr txBox="1"/>
          <p:nvPr/>
        </p:nvSpPr>
        <p:spPr>
          <a:xfrm>
            <a:off x="9098046" y="5832512"/>
            <a:ext cx="2523448" cy="338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Similar to IRS model [1-3]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8" grpId="0" animBg="1"/>
      <p:bldP spid="92" grpId="0" animBg="1"/>
      <p:bldP spid="65" grpId="0" animBg="1"/>
      <p:bldP spid="76" grpId="0" animBg="1"/>
      <p:bldP spid="26" grpId="0"/>
      <p:bldP spid="93" grpId="0"/>
      <p:bldP spid="95" grpId="0"/>
      <p:bldP spid="96" grpId="0"/>
      <p:bldP spid="97" grpId="0"/>
      <p:bldP spid="2" grpId="0" animBg="1"/>
      <p:bldP spid="24" grpId="0" animBg="1"/>
      <p:bldP spid="27" grpId="0" animBg="1"/>
      <p:bldP spid="108" grpId="0" animBg="1"/>
      <p:bldP spid="109" grpId="0" animBg="1"/>
      <p:bldP spid="4" grpId="0" animBg="1"/>
      <p:bldP spid="25" grpId="0" animBg="1"/>
    </p:bldLst>
  </p:timing>
</p:sld>
</file>

<file path=ppt/theme/theme1.xml><?xml version="1.0" encoding="utf-8"?>
<a:theme xmlns:a="http://schemas.openxmlformats.org/drawingml/2006/main" name="1_Leere Präsentation">
  <a:themeElements>
    <a:clrScheme name="1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Leere Präsentation">
      <a:majorFont>
        <a:latin typeface="Akkurat Office"/>
        <a:ea typeface="ヒラギノ角ゴ Pro W3"/>
        <a:cs typeface=""/>
      </a:majorFont>
      <a:minorFont>
        <a:latin typeface="Akkurat Light Office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rgbClr val="4F5150"/>
            </a:solidFill>
            <a:effectLst/>
            <a:latin typeface="Arial" charset="0"/>
            <a:ea typeface="ヒラギノ角ゴ Pro W3" pitchFamily="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rgbClr val="4F5150"/>
            </a:solidFill>
            <a:effectLst/>
            <a:latin typeface="Arial" charset="0"/>
            <a:ea typeface="ヒラギノ角ゴ Pro W3" pitchFamily="96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Leere Präsentation">
  <a:themeElements>
    <a:clrScheme name="2_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Leere Präsentation">
      <a:majorFont>
        <a:latin typeface="Akkurat Office"/>
        <a:ea typeface="ヒラギノ角ゴ Pro W3"/>
        <a:cs typeface=""/>
      </a:majorFont>
      <a:minorFont>
        <a:latin typeface="Akkurat Light Office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96" charset="-128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2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2047</Words>
  <Application>Microsoft Office PowerPoint</Application>
  <PresentationFormat>Widescreen</PresentationFormat>
  <Paragraphs>462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Akkurat Light Office</vt:lpstr>
      <vt:lpstr>Akkurat Office</vt:lpstr>
      <vt:lpstr>Arial</vt:lpstr>
      <vt:lpstr>Calibri</vt:lpstr>
      <vt:lpstr>Calibri Light</vt:lpstr>
      <vt:lpstr>Cambria</vt:lpstr>
      <vt:lpstr>Cambria Math</vt:lpstr>
      <vt:lpstr>Roboto</vt:lpstr>
      <vt:lpstr>Söhne</vt:lpstr>
      <vt:lpstr>Wingdings</vt:lpstr>
      <vt:lpstr>1_Leere Präsentation</vt:lpstr>
      <vt:lpstr>2_Leere Präsentation</vt:lpstr>
      <vt:lpstr>Custom Design</vt:lpstr>
      <vt:lpstr>Modeling and Validation of Reflecting Metasurfaces  for Improved mmWave Coverage</vt:lpstr>
      <vt:lpstr>Outline</vt:lpstr>
      <vt:lpstr>Potential of mmWave Communication</vt:lpstr>
      <vt:lpstr>Deployment of Passive and Active Metasurfaces</vt:lpstr>
      <vt:lpstr>Existing Model Extension</vt:lpstr>
      <vt:lpstr>Comparison of IRS Models</vt:lpstr>
      <vt:lpstr>Conceptualizing Reflection Model for HELIOS</vt:lpstr>
      <vt:lpstr>2. HELIOS Module Concept [4]</vt:lpstr>
      <vt:lpstr>Simulated Results from HELIOS Module</vt:lpstr>
      <vt:lpstr>2. Analytical Modeling of HELIOS element: Bistatic Radar-Cross-Section (RCS)</vt:lpstr>
      <vt:lpstr>3. Comparison of Analytical and Simulated values: Variation of Width</vt:lpstr>
      <vt:lpstr>3. Comparison plot of HELIOS Reflector Module</vt:lpstr>
      <vt:lpstr>3. Heatmap Comparison of Analytical and Simulations: HELIOS Reflector Element</vt:lpstr>
      <vt:lpstr>3. Comparison of Analytical and Simulated values: Reflector Array [8]</vt:lpstr>
      <vt:lpstr>3. Heatmap Comparison of Varied Analytical and Simulated Values:</vt:lpstr>
      <vt:lpstr>3. HELIOS Extension for Broader Beams</vt:lpstr>
      <vt:lpstr>4. Timeline</vt:lpstr>
      <vt:lpstr>4. Next Steps: Addressing Self-Shadowing</vt:lpstr>
      <vt:lpstr>4. Next Steps: Assessing Impact in Specific Scenarios </vt:lpstr>
      <vt:lpstr>Thank you!</vt:lpstr>
    </vt:vector>
  </TitlesOfParts>
  <Company>grimm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grimm</dc:creator>
  <cp:lastModifiedBy>padmashreereddy22@gmail.com</cp:lastModifiedBy>
  <cp:revision>2498</cp:revision>
  <cp:lastPrinted>2017-01-10T17:45:23Z</cp:lastPrinted>
  <dcterms:created xsi:type="dcterms:W3CDTF">2008-05-27T13:05:44Z</dcterms:created>
  <dcterms:modified xsi:type="dcterms:W3CDTF">2024-01-11T16:23:43Z</dcterms:modified>
</cp:coreProperties>
</file>